
<file path=[Content_Types].xml><?xml version="1.0" encoding="utf-8"?>
<Types xmlns="http://schemas.openxmlformats.org/package/2006/content-types">
  <Override PartName="/ppt/slideMasters/slideMaster2.xml" ContentType="application/vnd.openxmlformats-officedocument.presentationml.slideMaster+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9.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 id="2147483792" r:id="rId2"/>
  </p:sldMasterIdLst>
  <p:sldIdLst>
    <p:sldId id="256" r:id="rId3"/>
    <p:sldId id="257" r:id="rId4"/>
  </p:sldIdLst>
  <p:sldSz cx="30275213" cy="21383625"/>
  <p:notesSz cx="6858000" cy="9144000"/>
  <p:defaultTextStyle>
    <a:defPPr>
      <a:defRPr lang="en-US"/>
    </a:defPPr>
    <a:lvl1pPr marL="0" algn="l" defTabSz="2479613" rtl="0" eaLnBrk="1" latinLnBrk="0" hangingPunct="1">
      <a:defRPr sz="4882" kern="1200">
        <a:solidFill>
          <a:schemeClr val="tx1"/>
        </a:solidFill>
        <a:latin typeface="+mn-lt"/>
        <a:ea typeface="+mn-ea"/>
        <a:cs typeface="+mn-cs"/>
      </a:defRPr>
    </a:lvl1pPr>
    <a:lvl2pPr marL="1239806" algn="l" defTabSz="2479613" rtl="0" eaLnBrk="1" latinLnBrk="0" hangingPunct="1">
      <a:defRPr sz="4882" kern="1200">
        <a:solidFill>
          <a:schemeClr val="tx1"/>
        </a:solidFill>
        <a:latin typeface="+mn-lt"/>
        <a:ea typeface="+mn-ea"/>
        <a:cs typeface="+mn-cs"/>
      </a:defRPr>
    </a:lvl2pPr>
    <a:lvl3pPr marL="2479613" algn="l" defTabSz="2479613" rtl="0" eaLnBrk="1" latinLnBrk="0" hangingPunct="1">
      <a:defRPr sz="4882" kern="1200">
        <a:solidFill>
          <a:schemeClr val="tx1"/>
        </a:solidFill>
        <a:latin typeface="+mn-lt"/>
        <a:ea typeface="+mn-ea"/>
        <a:cs typeface="+mn-cs"/>
      </a:defRPr>
    </a:lvl3pPr>
    <a:lvl4pPr marL="3719421" algn="l" defTabSz="2479613" rtl="0" eaLnBrk="1" latinLnBrk="0" hangingPunct="1">
      <a:defRPr sz="4882" kern="1200">
        <a:solidFill>
          <a:schemeClr val="tx1"/>
        </a:solidFill>
        <a:latin typeface="+mn-lt"/>
        <a:ea typeface="+mn-ea"/>
        <a:cs typeface="+mn-cs"/>
      </a:defRPr>
    </a:lvl4pPr>
    <a:lvl5pPr marL="4959228" algn="l" defTabSz="2479613" rtl="0" eaLnBrk="1" latinLnBrk="0" hangingPunct="1">
      <a:defRPr sz="4882" kern="1200">
        <a:solidFill>
          <a:schemeClr val="tx1"/>
        </a:solidFill>
        <a:latin typeface="+mn-lt"/>
        <a:ea typeface="+mn-ea"/>
        <a:cs typeface="+mn-cs"/>
      </a:defRPr>
    </a:lvl5pPr>
    <a:lvl6pPr marL="6199034" algn="l" defTabSz="2479613" rtl="0" eaLnBrk="1" latinLnBrk="0" hangingPunct="1">
      <a:defRPr sz="4882" kern="1200">
        <a:solidFill>
          <a:schemeClr val="tx1"/>
        </a:solidFill>
        <a:latin typeface="+mn-lt"/>
        <a:ea typeface="+mn-ea"/>
        <a:cs typeface="+mn-cs"/>
      </a:defRPr>
    </a:lvl6pPr>
    <a:lvl7pPr marL="7438840" algn="l" defTabSz="2479613" rtl="0" eaLnBrk="1" latinLnBrk="0" hangingPunct="1">
      <a:defRPr sz="4882" kern="1200">
        <a:solidFill>
          <a:schemeClr val="tx1"/>
        </a:solidFill>
        <a:latin typeface="+mn-lt"/>
        <a:ea typeface="+mn-ea"/>
        <a:cs typeface="+mn-cs"/>
      </a:defRPr>
    </a:lvl7pPr>
    <a:lvl8pPr marL="8678647" algn="l" defTabSz="2479613" rtl="0" eaLnBrk="1" latinLnBrk="0" hangingPunct="1">
      <a:defRPr sz="4882" kern="1200">
        <a:solidFill>
          <a:schemeClr val="tx1"/>
        </a:solidFill>
        <a:latin typeface="+mn-lt"/>
        <a:ea typeface="+mn-ea"/>
        <a:cs typeface="+mn-cs"/>
      </a:defRPr>
    </a:lvl8pPr>
    <a:lvl9pPr marL="9918455" algn="l" defTabSz="2479613" rtl="0" eaLnBrk="1" latinLnBrk="0" hangingPunct="1">
      <a:defRPr sz="4882"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8" d="100"/>
          <a:sy n="18" d="100"/>
        </p:scale>
        <p:origin x="-1248" y="-114"/>
      </p:cViewPr>
      <p:guideLst>
        <p:guide orient="horz" pos="6735"/>
        <p:guide pos="9535"/>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3784402" y="3506348"/>
            <a:ext cx="22706410" cy="7444669"/>
          </a:xfrm>
        </p:spPr>
        <p:txBody>
          <a:bodyPr anchor="b">
            <a:normAutofit/>
          </a:bodyPr>
          <a:lstStyle>
            <a:lvl1pPr algn="ctr">
              <a:defRPr sz="19865"/>
            </a:lvl1pPr>
          </a:lstStyle>
          <a:p>
            <a:r>
              <a:rPr lang="ru-RU"/>
              <a:t>Образец заголовка</a:t>
            </a:r>
            <a:endParaRPr lang="en-US" dirty="0"/>
          </a:p>
        </p:txBody>
      </p:sp>
      <p:sp>
        <p:nvSpPr>
          <p:cNvPr id="3" name="Subtitle 2"/>
          <p:cNvSpPr>
            <a:spLocks noGrp="1"/>
          </p:cNvSpPr>
          <p:nvPr>
            <p:ph type="subTitle" idx="1"/>
          </p:nvPr>
        </p:nvSpPr>
        <p:spPr>
          <a:xfrm>
            <a:off x="3784402" y="11231357"/>
            <a:ext cx="22706410" cy="5162758"/>
          </a:xfrm>
        </p:spPr>
        <p:txBody>
          <a:bodyPr>
            <a:normAutofit/>
          </a:bodyPr>
          <a:lstStyle>
            <a:lvl1pPr marL="0" indent="0" algn="ctr">
              <a:buNone/>
              <a:defRPr sz="7947">
                <a:solidFill>
                  <a:schemeClr val="tx1">
                    <a:lumMod val="75000"/>
                    <a:lumOff val="25000"/>
                  </a:schemeClr>
                </a:solidFill>
              </a:defRPr>
            </a:lvl1pPr>
            <a:lvl2pPr marL="1513721" indent="0" algn="ctr">
              <a:buNone/>
              <a:defRPr sz="9271"/>
            </a:lvl2pPr>
            <a:lvl3pPr marL="3027442" indent="0" algn="ctr">
              <a:buNone/>
              <a:defRPr sz="7947"/>
            </a:lvl3pPr>
            <a:lvl4pPr marL="4541163" indent="0" algn="ctr">
              <a:buNone/>
              <a:defRPr sz="6622"/>
            </a:lvl4pPr>
            <a:lvl5pPr marL="6054884" indent="0" algn="ctr">
              <a:buNone/>
              <a:defRPr sz="6622"/>
            </a:lvl5pPr>
            <a:lvl6pPr marL="7568605" indent="0" algn="ctr">
              <a:buNone/>
              <a:defRPr sz="6622"/>
            </a:lvl6pPr>
            <a:lvl7pPr marL="9082324" indent="0" algn="ctr">
              <a:buNone/>
              <a:defRPr sz="6622"/>
            </a:lvl7pPr>
            <a:lvl8pPr marL="10596045" indent="0" algn="ctr">
              <a:buNone/>
              <a:defRPr sz="6622"/>
            </a:lvl8pPr>
            <a:lvl9pPr marL="12109766" indent="0" algn="ctr">
              <a:buNone/>
              <a:defRPr sz="6622"/>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0057592E-0C21-4F4D-BDD6-4B8FDF93DDFF}" type="datetimeFigureOut">
              <a:rPr lang="ru-RU" smtClean="0"/>
              <a:pPr/>
              <a:t>21.05.2018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4121700-1C30-4453-8A03-7959DE8B908C}" type="slidenum">
              <a:rPr lang="ru-RU" smtClean="0"/>
              <a:pPr/>
              <a:t>‹#›</a:t>
            </a:fld>
            <a:endParaRPr lang="ru-RU"/>
          </a:p>
        </p:txBody>
      </p:sp>
    </p:spTree>
    <p:extLst>
      <p:ext uri="{BB962C8B-B14F-4D97-AF65-F5344CB8AC3E}">
        <p14:creationId xmlns:p14="http://schemas.microsoft.com/office/powerpoint/2010/main" xmlns="" val="11466721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0057592E-0C21-4F4D-BDD6-4B8FDF93DDFF}" type="datetimeFigureOut">
              <a:rPr lang="ru-RU" smtClean="0"/>
              <a:pPr/>
              <a:t>21.05.2018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4121700-1C30-4453-8A03-7959DE8B908C}" type="slidenum">
              <a:rPr lang="ru-RU" smtClean="0"/>
              <a:pPr/>
              <a:t>‹#›</a:t>
            </a:fld>
            <a:endParaRPr lang="ru-RU"/>
          </a:p>
        </p:txBody>
      </p:sp>
    </p:spTree>
    <p:extLst>
      <p:ext uri="{BB962C8B-B14F-4D97-AF65-F5344CB8AC3E}">
        <p14:creationId xmlns:p14="http://schemas.microsoft.com/office/powerpoint/2010/main" xmlns="" val="24255557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665702" y="1123636"/>
            <a:ext cx="6528093" cy="18121633"/>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2081426" y="1123629"/>
            <a:ext cx="19205838" cy="18121631"/>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0057592E-0C21-4F4D-BDD6-4B8FDF93DDFF}" type="datetimeFigureOut">
              <a:rPr lang="ru-RU" smtClean="0"/>
              <a:pPr/>
              <a:t>21.05.2018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4121700-1C30-4453-8A03-7959DE8B908C}" type="slidenum">
              <a:rPr lang="ru-RU" smtClean="0"/>
              <a:pPr/>
              <a:t>‹#›</a:t>
            </a:fld>
            <a:endParaRPr lang="ru-RU"/>
          </a:p>
        </p:txBody>
      </p:sp>
    </p:spTree>
    <p:extLst>
      <p:ext uri="{BB962C8B-B14F-4D97-AF65-F5344CB8AC3E}">
        <p14:creationId xmlns:p14="http://schemas.microsoft.com/office/powerpoint/2010/main" xmlns="" val="168936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25" name="Group 24"/>
          <p:cNvGrpSpPr/>
          <p:nvPr/>
        </p:nvGrpSpPr>
        <p:grpSpPr>
          <a:xfrm>
            <a:off x="672782" y="2"/>
            <a:ext cx="12509550" cy="21383628"/>
            <a:chOff x="203200" y="0"/>
            <a:chExt cx="3778250" cy="6858001"/>
          </a:xfrm>
        </p:grpSpPr>
        <p:sp>
          <p:nvSpPr>
            <p:cNvPr id="14" name="Freeform 6"/>
            <p:cNvSpPr/>
            <p:nvPr/>
          </p:nvSpPr>
          <p:spPr bwMode="auto">
            <a:xfrm>
              <a:off x="641350" y="0"/>
              <a:ext cx="1365250" cy="3971925"/>
            </a:xfrm>
            <a:custGeom>
              <a:avLst/>
              <a:gdLst/>
              <a:ahLst/>
              <a:cxnLst/>
              <a:rect l="0" t="0" r="r" b="b"/>
              <a:pathLst>
                <a:path w="860" h="2502">
                  <a:moveTo>
                    <a:pt x="0" y="2445"/>
                  </a:moveTo>
                  <a:lnTo>
                    <a:pt x="228" y="2502"/>
                  </a:lnTo>
                  <a:lnTo>
                    <a:pt x="860" y="0"/>
                  </a:lnTo>
                  <a:lnTo>
                    <a:pt x="620" y="0"/>
                  </a:lnTo>
                  <a:lnTo>
                    <a:pt x="0" y="2445"/>
                  </a:lnTo>
                  <a:close/>
                </a:path>
              </a:pathLst>
            </a:custGeom>
            <a:solidFill>
              <a:schemeClr val="accent1"/>
            </a:solidFill>
            <a:ln>
              <a:noFill/>
            </a:ln>
          </p:spPr>
        </p:sp>
        <p:sp>
          <p:nvSpPr>
            <p:cNvPr id="15" name="Freeform 7"/>
            <p:cNvSpPr/>
            <p:nvPr/>
          </p:nvSpPr>
          <p:spPr bwMode="auto">
            <a:xfrm>
              <a:off x="203200" y="0"/>
              <a:ext cx="1336675" cy="3862388"/>
            </a:xfrm>
            <a:custGeom>
              <a:avLst/>
              <a:gdLst/>
              <a:ahLst/>
              <a:cxnLst/>
              <a:rect l="0" t="0" r="r" b="b"/>
              <a:pathLst>
                <a:path w="842" h="2433">
                  <a:moveTo>
                    <a:pt x="842" y="0"/>
                  </a:moveTo>
                  <a:lnTo>
                    <a:pt x="602" y="0"/>
                  </a:lnTo>
                  <a:lnTo>
                    <a:pt x="0" y="2376"/>
                  </a:lnTo>
                  <a:lnTo>
                    <a:pt x="228" y="2433"/>
                  </a:lnTo>
                  <a:lnTo>
                    <a:pt x="842" y="0"/>
                  </a:lnTo>
                  <a:close/>
                </a:path>
              </a:pathLst>
            </a:custGeom>
            <a:solidFill>
              <a:schemeClr val="tx1">
                <a:lumMod val="65000"/>
                <a:lumOff val="35000"/>
              </a:schemeClr>
            </a:solidFill>
            <a:ln>
              <a:noFill/>
            </a:ln>
          </p:spPr>
        </p:sp>
        <p:sp>
          <p:nvSpPr>
            <p:cNvPr id="16" name="Freeform 8"/>
            <p:cNvSpPr/>
            <p:nvPr/>
          </p:nvSpPr>
          <p:spPr bwMode="auto">
            <a:xfrm>
              <a:off x="207963" y="3776663"/>
              <a:ext cx="1936750" cy="3081338"/>
            </a:xfrm>
            <a:custGeom>
              <a:avLst/>
              <a:gdLst/>
              <a:ahLst/>
              <a:cxnLst/>
              <a:rect l="0" t="0" r="r" b="b"/>
              <a:pathLst>
                <a:path w="1220" h="1941">
                  <a:moveTo>
                    <a:pt x="0" y="0"/>
                  </a:moveTo>
                  <a:lnTo>
                    <a:pt x="1166" y="1941"/>
                  </a:lnTo>
                  <a:lnTo>
                    <a:pt x="1220" y="1941"/>
                  </a:lnTo>
                  <a:lnTo>
                    <a:pt x="0" y="0"/>
                  </a:lnTo>
                  <a:close/>
                </a:path>
              </a:pathLst>
            </a:custGeom>
            <a:solidFill>
              <a:schemeClr val="tx1">
                <a:lumMod val="85000"/>
                <a:lumOff val="15000"/>
              </a:schemeClr>
            </a:solidFill>
            <a:ln>
              <a:noFill/>
            </a:ln>
          </p:spPr>
        </p:sp>
        <p:sp>
          <p:nvSpPr>
            <p:cNvPr id="20" name="Freeform 9"/>
            <p:cNvSpPr/>
            <p:nvPr/>
          </p:nvSpPr>
          <p:spPr bwMode="auto">
            <a:xfrm>
              <a:off x="646113" y="3886200"/>
              <a:ext cx="2373313" cy="2971800"/>
            </a:xfrm>
            <a:custGeom>
              <a:avLst/>
              <a:gdLst/>
              <a:ahLst/>
              <a:cxnLst/>
              <a:rect l="0" t="0" r="r" b="b"/>
              <a:pathLst>
                <a:path w="1495" h="1872">
                  <a:moveTo>
                    <a:pt x="1495" y="1872"/>
                  </a:moveTo>
                  <a:lnTo>
                    <a:pt x="0" y="0"/>
                  </a:lnTo>
                  <a:lnTo>
                    <a:pt x="1442" y="1872"/>
                  </a:lnTo>
                  <a:lnTo>
                    <a:pt x="1495" y="1872"/>
                  </a:lnTo>
                  <a:close/>
                </a:path>
              </a:pathLst>
            </a:custGeom>
            <a:solidFill>
              <a:schemeClr val="accent1">
                <a:lumMod val="50000"/>
              </a:schemeClr>
            </a:solidFill>
            <a:ln>
              <a:noFill/>
            </a:ln>
          </p:spPr>
        </p:sp>
        <p:sp>
          <p:nvSpPr>
            <p:cNvPr id="21" name="Freeform 10"/>
            <p:cNvSpPr/>
            <p:nvPr/>
          </p:nvSpPr>
          <p:spPr bwMode="auto">
            <a:xfrm>
              <a:off x="641350" y="3881438"/>
              <a:ext cx="3340100" cy="2976563"/>
            </a:xfrm>
            <a:custGeom>
              <a:avLst/>
              <a:gdLst/>
              <a:ahLst/>
              <a:cxnLst/>
              <a:rect l="0" t="0" r="r" b="b"/>
              <a:pathLst>
                <a:path w="2104" h="1875">
                  <a:moveTo>
                    <a:pt x="0" y="0"/>
                  </a:moveTo>
                  <a:lnTo>
                    <a:pt x="3" y="3"/>
                  </a:lnTo>
                  <a:lnTo>
                    <a:pt x="1498" y="1875"/>
                  </a:lnTo>
                  <a:lnTo>
                    <a:pt x="2104" y="1875"/>
                  </a:lnTo>
                  <a:lnTo>
                    <a:pt x="228" y="57"/>
                  </a:lnTo>
                  <a:lnTo>
                    <a:pt x="0" y="0"/>
                  </a:lnTo>
                  <a:close/>
                </a:path>
              </a:pathLst>
            </a:custGeom>
            <a:solidFill>
              <a:schemeClr val="accent1">
                <a:lumMod val="75000"/>
              </a:schemeClr>
            </a:solidFill>
            <a:ln>
              <a:noFill/>
            </a:ln>
          </p:spPr>
        </p:sp>
        <p:sp>
          <p:nvSpPr>
            <p:cNvPr id="22" name="Freeform 11"/>
            <p:cNvSpPr/>
            <p:nvPr/>
          </p:nvSpPr>
          <p:spPr bwMode="auto">
            <a:xfrm>
              <a:off x="203200" y="3771900"/>
              <a:ext cx="2660650" cy="3086100"/>
            </a:xfrm>
            <a:custGeom>
              <a:avLst/>
              <a:gdLst/>
              <a:ahLst/>
              <a:cxnLst/>
              <a:rect l="0" t="0" r="r" b="b"/>
              <a:pathLst>
                <a:path w="1676" h="1944">
                  <a:moveTo>
                    <a:pt x="1676" y="1944"/>
                  </a:moveTo>
                  <a:lnTo>
                    <a:pt x="264" y="111"/>
                  </a:lnTo>
                  <a:lnTo>
                    <a:pt x="225" y="60"/>
                  </a:lnTo>
                  <a:lnTo>
                    <a:pt x="228" y="60"/>
                  </a:lnTo>
                  <a:lnTo>
                    <a:pt x="264" y="111"/>
                  </a:lnTo>
                  <a:lnTo>
                    <a:pt x="234" y="69"/>
                  </a:lnTo>
                  <a:lnTo>
                    <a:pt x="228" y="57"/>
                  </a:lnTo>
                  <a:lnTo>
                    <a:pt x="222" y="54"/>
                  </a:lnTo>
                  <a:lnTo>
                    <a:pt x="0" y="0"/>
                  </a:lnTo>
                  <a:lnTo>
                    <a:pt x="3" y="3"/>
                  </a:lnTo>
                  <a:lnTo>
                    <a:pt x="1223" y="1944"/>
                  </a:lnTo>
                  <a:lnTo>
                    <a:pt x="1676" y="1944"/>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5759950" y="2851153"/>
            <a:ext cx="23001504" cy="10876607"/>
          </a:xfrm>
        </p:spPr>
        <p:txBody>
          <a:bodyPr anchor="b">
            <a:normAutofit/>
          </a:bodyPr>
          <a:lstStyle>
            <a:lvl1pPr algn="r">
              <a:defRPr sz="16838">
                <a:effectLst/>
              </a:defRPr>
            </a:lvl1pPr>
          </a:lstStyle>
          <a:p>
            <a:r>
              <a:rPr lang="ru-RU"/>
              <a:t>Образец заголовка</a:t>
            </a:r>
            <a:endParaRPr lang="en-US" dirty="0"/>
          </a:p>
        </p:txBody>
      </p:sp>
      <p:sp>
        <p:nvSpPr>
          <p:cNvPr id="3" name="Subtitle 2"/>
          <p:cNvSpPr>
            <a:spLocks noGrp="1"/>
          </p:cNvSpPr>
          <p:nvPr>
            <p:ph type="subTitle" idx="1"/>
          </p:nvPr>
        </p:nvSpPr>
        <p:spPr>
          <a:xfrm>
            <a:off x="9681971" y="13727759"/>
            <a:ext cx="19079486" cy="4254683"/>
          </a:xfrm>
        </p:spPr>
        <p:txBody>
          <a:bodyPr anchor="t">
            <a:normAutofit/>
          </a:bodyPr>
          <a:lstStyle>
            <a:lvl1pPr marL="0" indent="0" algn="r">
              <a:buNone/>
              <a:defRPr sz="5613">
                <a:solidFill>
                  <a:schemeClr val="tx1"/>
                </a:solidFill>
              </a:defRPr>
            </a:lvl1pPr>
            <a:lvl2pPr marL="1425595" indent="0" algn="ctr">
              <a:buNone/>
              <a:defRPr>
                <a:solidFill>
                  <a:schemeClr val="tx1">
                    <a:tint val="75000"/>
                  </a:schemeClr>
                </a:solidFill>
              </a:defRPr>
            </a:lvl2pPr>
            <a:lvl3pPr marL="2851191" indent="0" algn="ctr">
              <a:buNone/>
              <a:defRPr>
                <a:solidFill>
                  <a:schemeClr val="tx1">
                    <a:tint val="75000"/>
                  </a:schemeClr>
                </a:solidFill>
              </a:defRPr>
            </a:lvl3pPr>
            <a:lvl4pPr marL="4276786" indent="0" algn="ctr">
              <a:buNone/>
              <a:defRPr>
                <a:solidFill>
                  <a:schemeClr val="tx1">
                    <a:tint val="75000"/>
                  </a:schemeClr>
                </a:solidFill>
              </a:defRPr>
            </a:lvl4pPr>
            <a:lvl5pPr marL="5702381" indent="0" algn="ctr">
              <a:buNone/>
              <a:defRPr>
                <a:solidFill>
                  <a:schemeClr val="tx1">
                    <a:tint val="75000"/>
                  </a:schemeClr>
                </a:solidFill>
              </a:defRPr>
            </a:lvl5pPr>
            <a:lvl6pPr marL="7127977" indent="0" algn="ctr">
              <a:buNone/>
              <a:defRPr>
                <a:solidFill>
                  <a:schemeClr val="tx1">
                    <a:tint val="75000"/>
                  </a:schemeClr>
                </a:solidFill>
              </a:defRPr>
            </a:lvl6pPr>
            <a:lvl7pPr marL="8553572" indent="0" algn="ctr">
              <a:buNone/>
              <a:defRPr>
                <a:solidFill>
                  <a:schemeClr val="tx1">
                    <a:tint val="75000"/>
                  </a:schemeClr>
                </a:solidFill>
              </a:defRPr>
            </a:lvl7pPr>
            <a:lvl8pPr marL="9979167" indent="0" algn="ctr">
              <a:buNone/>
              <a:defRPr>
                <a:solidFill>
                  <a:schemeClr val="tx1">
                    <a:tint val="75000"/>
                  </a:schemeClr>
                </a:solidFill>
              </a:defRPr>
            </a:lvl8pPr>
            <a:lvl9pPr marL="11404763"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a:xfrm>
            <a:off x="24255178" y="19074195"/>
            <a:ext cx="2839040" cy="1138480"/>
          </a:xfrm>
        </p:spPr>
        <p:txBody>
          <a:bodyPr/>
          <a:lstStyle/>
          <a:p>
            <a:fld id="{0057592E-0C21-4F4D-BDD6-4B8FDF93DDFF}" type="datetimeFigureOut">
              <a:rPr lang="ru-RU" smtClean="0"/>
              <a:pPr/>
              <a:t>21.05.2018</a:t>
            </a:fld>
            <a:endParaRPr lang="ru-RU"/>
          </a:p>
        </p:txBody>
      </p:sp>
      <p:sp>
        <p:nvSpPr>
          <p:cNvPr id="5" name="Footer Placeholder 4"/>
          <p:cNvSpPr>
            <a:spLocks noGrp="1"/>
          </p:cNvSpPr>
          <p:nvPr>
            <p:ph type="ftr" sz="quarter" idx="11"/>
          </p:nvPr>
        </p:nvSpPr>
        <p:spPr>
          <a:xfrm>
            <a:off x="11997954" y="19074195"/>
            <a:ext cx="11950624" cy="1138480"/>
          </a:xfrm>
        </p:spPr>
        <p:txBody>
          <a:bodyPr/>
          <a:lstStyle/>
          <a:p>
            <a:endParaRPr lang="ru-RU"/>
          </a:p>
        </p:txBody>
      </p:sp>
      <p:sp>
        <p:nvSpPr>
          <p:cNvPr id="6" name="Slide Number Placeholder 5"/>
          <p:cNvSpPr>
            <a:spLocks noGrp="1"/>
          </p:cNvSpPr>
          <p:nvPr>
            <p:ph type="sldNum" sz="quarter" idx="12"/>
          </p:nvPr>
        </p:nvSpPr>
        <p:spPr>
          <a:xfrm>
            <a:off x="27399068" y="19074195"/>
            <a:ext cx="1362385" cy="1138480"/>
          </a:xfrm>
        </p:spPr>
        <p:txBody>
          <a:bodyPr/>
          <a:lstStyle/>
          <a:p>
            <a:fld id="{44121700-1C30-4453-8A03-7959DE8B908C}" type="slidenum">
              <a:rPr lang="ru-RU" smtClean="0"/>
              <a:pPr/>
              <a:t>‹#›</a:t>
            </a:fld>
            <a:endParaRPr lang="ru-RU"/>
          </a:p>
        </p:txBody>
      </p:sp>
      <p:sp>
        <p:nvSpPr>
          <p:cNvPr id="23" name="Freeform 12"/>
          <p:cNvSpPr/>
          <p:nvPr/>
        </p:nvSpPr>
        <p:spPr bwMode="auto">
          <a:xfrm>
            <a:off x="672782" y="11760994"/>
            <a:ext cx="1198394" cy="282147"/>
          </a:xfrm>
          <a:custGeom>
            <a:avLst/>
            <a:gdLst/>
            <a:ahLst/>
            <a:cxnLst/>
            <a:rect l="0" t="0" r="r" b="b"/>
            <a:pathLst>
              <a:path w="228" h="57">
                <a:moveTo>
                  <a:pt x="228" y="57"/>
                </a:moveTo>
                <a:lnTo>
                  <a:pt x="0" y="0"/>
                </a:lnTo>
                <a:lnTo>
                  <a:pt x="222" y="54"/>
                </a:lnTo>
                <a:lnTo>
                  <a:pt x="228" y="57"/>
                </a:lnTo>
                <a:close/>
              </a:path>
            </a:pathLst>
          </a:custGeom>
          <a:solidFill>
            <a:srgbClr val="29ABE2"/>
          </a:solid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3"/>
          <p:cNvSpPr/>
          <p:nvPr/>
        </p:nvSpPr>
        <p:spPr bwMode="auto">
          <a:xfrm>
            <a:off x="1855411" y="12057990"/>
            <a:ext cx="204990" cy="252447"/>
          </a:xfrm>
          <a:custGeom>
            <a:avLst/>
            <a:gdLst/>
            <a:ahLst/>
            <a:cxnLst/>
            <a:rect l="0" t="0" r="r" b="b"/>
            <a:pathLst>
              <a:path w="39" h="51">
                <a:moveTo>
                  <a:pt x="0" y="0"/>
                </a:moveTo>
                <a:lnTo>
                  <a:pt x="39" y="51"/>
                </a:lnTo>
                <a:lnTo>
                  <a:pt x="3" y="0"/>
                </a:lnTo>
                <a:lnTo>
                  <a:pt x="0" y="0"/>
                </a:lnTo>
                <a:close/>
              </a:path>
            </a:pathLst>
          </a:custGeom>
          <a:solidFill>
            <a:srgbClr val="29ABE2"/>
          </a:solidFill>
          <a:ln>
            <a:noFill/>
          </a:ln>
          <a:extLst>
            <a:ext uri="{91240B29-F687-4f45-9708-019B960494DF}">
              <a14:hiddenLine xmlns:a14="http://schemas.microsoft.com/office/drawing/2010/main" xmlns="" w="9525">
                <a:solidFill>
                  <a:srgbClr val="000000"/>
                </a:solidFill>
                <a:round/>
                <a:headEnd/>
                <a:tailEnd/>
              </a14:hiddenLine>
            </a:ext>
          </a:extLst>
        </p:spPr>
      </p:sp>
    </p:spTree>
    <p:extLst>
      <p:ext uri="{BB962C8B-B14F-4D97-AF65-F5344CB8AC3E}">
        <p14:creationId xmlns:p14="http://schemas.microsoft.com/office/powerpoint/2010/main" xmlns="" val="37632362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3251783" y="1425578"/>
            <a:ext cx="25509671" cy="6177492"/>
          </a:xfrm>
        </p:spPr>
        <p:txBody>
          <a:bodyPr/>
          <a:lstStyle/>
          <a:p>
            <a:r>
              <a:rPr lang="ru-RU"/>
              <a:t>Образец заголовка</a:t>
            </a:r>
            <a:endParaRPr lang="en-US" dirty="0"/>
          </a:p>
        </p:txBody>
      </p:sp>
      <p:sp>
        <p:nvSpPr>
          <p:cNvPr id="3" name="Content Placeholder 2"/>
          <p:cNvSpPr>
            <a:spLocks noGrp="1"/>
          </p:cNvSpPr>
          <p:nvPr>
            <p:ph idx="1"/>
          </p:nvPr>
        </p:nvSpPr>
        <p:spPr>
          <a:xfrm>
            <a:off x="3251783" y="8315854"/>
            <a:ext cx="25509671" cy="10391905"/>
          </a:xfrm>
        </p:spPr>
        <p:txBody>
          <a:bodyPr anchor="ct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a:xfrm>
            <a:off x="24316616" y="19045624"/>
            <a:ext cx="2839040" cy="1138480"/>
          </a:xfrm>
        </p:spPr>
        <p:txBody>
          <a:bodyPr/>
          <a:lstStyle/>
          <a:p>
            <a:fld id="{0057592E-0C21-4F4D-BDD6-4B8FDF93DDFF}" type="datetimeFigureOut">
              <a:rPr lang="ru-RU" smtClean="0"/>
              <a:pPr/>
              <a:t>21.05.2018</a:t>
            </a:fld>
            <a:endParaRPr lang="ru-RU"/>
          </a:p>
        </p:txBody>
      </p:sp>
      <p:sp>
        <p:nvSpPr>
          <p:cNvPr id="5" name="Footer Placeholder 4"/>
          <p:cNvSpPr>
            <a:spLocks noGrp="1"/>
          </p:cNvSpPr>
          <p:nvPr>
            <p:ph type="ftr" sz="quarter" idx="11"/>
          </p:nvPr>
        </p:nvSpPr>
        <p:spPr>
          <a:xfrm>
            <a:off x="6531313" y="19045624"/>
            <a:ext cx="17596034" cy="1138480"/>
          </a:xfrm>
        </p:spPr>
        <p:txBody>
          <a:bodyPr/>
          <a:lstStyle/>
          <a:p>
            <a:endParaRPr lang="ru-RU"/>
          </a:p>
        </p:txBody>
      </p:sp>
      <p:sp>
        <p:nvSpPr>
          <p:cNvPr id="6" name="Slide Number Placeholder 5"/>
          <p:cNvSpPr>
            <a:spLocks noGrp="1"/>
          </p:cNvSpPr>
          <p:nvPr>
            <p:ph type="sldNum" sz="quarter" idx="12"/>
          </p:nvPr>
        </p:nvSpPr>
        <p:spPr>
          <a:xfrm>
            <a:off x="27344926" y="19045624"/>
            <a:ext cx="1416528" cy="1138480"/>
          </a:xfrm>
        </p:spPr>
        <p:txBody>
          <a:bodyPr/>
          <a:lstStyle/>
          <a:p>
            <a:fld id="{44121700-1C30-4453-8A03-7959DE8B908C}" type="slidenum">
              <a:rPr lang="ru-RU" smtClean="0"/>
              <a:pPr/>
              <a:t>‹#›</a:t>
            </a:fld>
            <a:endParaRPr lang="ru-RU"/>
          </a:p>
        </p:txBody>
      </p:sp>
    </p:spTree>
    <p:extLst>
      <p:ext uri="{BB962C8B-B14F-4D97-AF65-F5344CB8AC3E}">
        <p14:creationId xmlns:p14="http://schemas.microsoft.com/office/powerpoint/2010/main" xmlns="" val="42098485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578818" y="8315850"/>
            <a:ext cx="22182636" cy="7358832"/>
          </a:xfrm>
        </p:spPr>
        <p:txBody>
          <a:bodyPr anchor="b"/>
          <a:lstStyle>
            <a:lvl1pPr algn="r">
              <a:defRPr sz="12472" b="0" cap="none"/>
            </a:lvl1pPr>
          </a:lstStyle>
          <a:p>
            <a:r>
              <a:rPr lang="ru-RU"/>
              <a:t>Образец заголовка</a:t>
            </a:r>
            <a:endParaRPr lang="en-US" dirty="0"/>
          </a:p>
        </p:txBody>
      </p:sp>
      <p:sp>
        <p:nvSpPr>
          <p:cNvPr id="3" name="Text Placeholder 2"/>
          <p:cNvSpPr>
            <a:spLocks noGrp="1"/>
          </p:cNvSpPr>
          <p:nvPr>
            <p:ph type="body" idx="1"/>
          </p:nvPr>
        </p:nvSpPr>
        <p:spPr>
          <a:xfrm>
            <a:off x="6578826" y="15674684"/>
            <a:ext cx="22182626" cy="2682775"/>
          </a:xfrm>
        </p:spPr>
        <p:txBody>
          <a:bodyPr anchor="t">
            <a:normAutofit/>
          </a:bodyPr>
          <a:lstStyle>
            <a:lvl1pPr marL="0" indent="0" algn="r">
              <a:buNone/>
              <a:defRPr sz="6236">
                <a:solidFill>
                  <a:schemeClr val="tx1"/>
                </a:solidFill>
              </a:defRPr>
            </a:lvl1pPr>
            <a:lvl2pPr marL="1425595" indent="0">
              <a:buNone/>
              <a:defRPr sz="5613">
                <a:solidFill>
                  <a:schemeClr val="tx1">
                    <a:tint val="75000"/>
                  </a:schemeClr>
                </a:solidFill>
              </a:defRPr>
            </a:lvl2pPr>
            <a:lvl3pPr marL="2851191" indent="0">
              <a:buNone/>
              <a:defRPr sz="4989">
                <a:solidFill>
                  <a:schemeClr val="tx1">
                    <a:tint val="75000"/>
                  </a:schemeClr>
                </a:solidFill>
              </a:defRPr>
            </a:lvl3pPr>
            <a:lvl4pPr marL="4276786" indent="0">
              <a:buNone/>
              <a:defRPr sz="4365">
                <a:solidFill>
                  <a:schemeClr val="tx1">
                    <a:tint val="75000"/>
                  </a:schemeClr>
                </a:solidFill>
              </a:defRPr>
            </a:lvl4pPr>
            <a:lvl5pPr marL="5702381" indent="0">
              <a:buNone/>
              <a:defRPr sz="4365">
                <a:solidFill>
                  <a:schemeClr val="tx1">
                    <a:tint val="75000"/>
                  </a:schemeClr>
                </a:solidFill>
              </a:defRPr>
            </a:lvl5pPr>
            <a:lvl6pPr marL="7127977" indent="0">
              <a:buNone/>
              <a:defRPr sz="4365">
                <a:solidFill>
                  <a:schemeClr val="tx1">
                    <a:tint val="75000"/>
                  </a:schemeClr>
                </a:solidFill>
              </a:defRPr>
            </a:lvl6pPr>
            <a:lvl7pPr marL="8553572" indent="0">
              <a:buNone/>
              <a:defRPr sz="4365">
                <a:solidFill>
                  <a:schemeClr val="tx1">
                    <a:tint val="75000"/>
                  </a:schemeClr>
                </a:solidFill>
              </a:defRPr>
            </a:lvl7pPr>
            <a:lvl8pPr marL="9979167" indent="0">
              <a:buNone/>
              <a:defRPr sz="4365">
                <a:solidFill>
                  <a:schemeClr val="tx1">
                    <a:tint val="75000"/>
                  </a:schemeClr>
                </a:solidFill>
              </a:defRPr>
            </a:lvl8pPr>
            <a:lvl9pPr marL="11404763" indent="0">
              <a:buNone/>
              <a:defRPr sz="4365">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0057592E-0C21-4F4D-BDD6-4B8FDF93DDFF}" type="datetimeFigureOut">
              <a:rPr lang="ru-RU" smtClean="0"/>
              <a:pPr/>
              <a:t>21.05.2018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a:xfrm>
            <a:off x="27392438" y="19070248"/>
            <a:ext cx="1369016" cy="1138480"/>
          </a:xfrm>
        </p:spPr>
        <p:txBody>
          <a:bodyPr/>
          <a:lstStyle/>
          <a:p>
            <a:fld id="{44121700-1C30-4453-8A03-7959DE8B908C}" type="slidenum">
              <a:rPr lang="ru-RU" smtClean="0"/>
              <a:pPr/>
              <a:t>‹#›</a:t>
            </a:fld>
            <a:endParaRPr lang="ru-RU"/>
          </a:p>
        </p:txBody>
      </p:sp>
    </p:spTree>
    <p:extLst>
      <p:ext uri="{BB962C8B-B14F-4D97-AF65-F5344CB8AC3E}">
        <p14:creationId xmlns:p14="http://schemas.microsoft.com/office/powerpoint/2010/main" xmlns="" val="28719982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3251783" y="2138367"/>
            <a:ext cx="25509671" cy="5464701"/>
          </a:xfrm>
        </p:spPr>
        <p:txBody>
          <a:bodyPr/>
          <a:lstStyle/>
          <a:p>
            <a:r>
              <a:rPr lang="ru-RU"/>
              <a:t>Образец заголовка</a:t>
            </a:r>
            <a:endParaRPr lang="en-US" dirty="0"/>
          </a:p>
        </p:txBody>
      </p:sp>
      <p:sp>
        <p:nvSpPr>
          <p:cNvPr id="3" name="Content Placeholder 2"/>
          <p:cNvSpPr>
            <a:spLocks noGrp="1"/>
          </p:cNvSpPr>
          <p:nvPr>
            <p:ph sz="half" idx="1"/>
          </p:nvPr>
        </p:nvSpPr>
        <p:spPr>
          <a:xfrm>
            <a:off x="3251781" y="8315854"/>
            <a:ext cx="12382562" cy="10503713"/>
          </a:xfrm>
        </p:spPr>
        <p:txBody>
          <a:bodyPr>
            <a:normAutofit/>
          </a:bodyPr>
          <a:lstStyle>
            <a:lvl1pPr>
              <a:defRPr sz="5613"/>
            </a:lvl1pPr>
            <a:lvl2pPr>
              <a:defRPr sz="4989"/>
            </a:lvl2pPr>
            <a:lvl3pPr>
              <a:defRPr sz="4365"/>
            </a:lvl3pPr>
            <a:lvl4pPr>
              <a:defRPr sz="3742"/>
            </a:lvl4pPr>
            <a:lvl5pPr>
              <a:defRPr sz="3742"/>
            </a:lvl5pPr>
            <a:lvl6pPr>
              <a:defRPr sz="3742"/>
            </a:lvl6pPr>
            <a:lvl7pPr>
              <a:defRPr sz="3742"/>
            </a:lvl7pPr>
            <a:lvl8pPr>
              <a:defRPr sz="3742"/>
            </a:lvl8pPr>
            <a:lvl9pPr>
              <a:defRPr sz="3742"/>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16378890" y="8315854"/>
            <a:ext cx="12382562" cy="10435583"/>
          </a:xfrm>
        </p:spPr>
        <p:txBody>
          <a:bodyPr>
            <a:normAutofit/>
          </a:bodyPr>
          <a:lstStyle>
            <a:lvl1pPr>
              <a:defRPr sz="5613"/>
            </a:lvl1pPr>
            <a:lvl2pPr>
              <a:defRPr sz="4989"/>
            </a:lvl2pPr>
            <a:lvl3pPr>
              <a:defRPr sz="4365"/>
            </a:lvl3pPr>
            <a:lvl4pPr>
              <a:defRPr sz="3742"/>
            </a:lvl4pPr>
            <a:lvl5pPr>
              <a:defRPr sz="3742"/>
            </a:lvl5pPr>
            <a:lvl6pPr>
              <a:defRPr sz="3742"/>
            </a:lvl6pPr>
            <a:lvl7pPr>
              <a:defRPr sz="3742"/>
            </a:lvl7pPr>
            <a:lvl8pPr>
              <a:defRPr sz="3742"/>
            </a:lvl8pPr>
            <a:lvl9pPr>
              <a:defRPr sz="3742"/>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0057592E-0C21-4F4D-BDD6-4B8FDF93DDFF}" type="datetimeFigureOut">
              <a:rPr lang="ru-RU" smtClean="0"/>
              <a:pPr/>
              <a:t>21.05.2018</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4121700-1C30-4453-8A03-7959DE8B908C}" type="slidenum">
              <a:rPr lang="ru-RU" smtClean="0"/>
              <a:pPr/>
              <a:t>‹#›</a:t>
            </a:fld>
            <a:endParaRPr lang="ru-RU"/>
          </a:p>
        </p:txBody>
      </p:sp>
    </p:spTree>
    <p:extLst>
      <p:ext uri="{BB962C8B-B14F-4D97-AF65-F5344CB8AC3E}">
        <p14:creationId xmlns:p14="http://schemas.microsoft.com/office/powerpoint/2010/main" xmlns="" val="17839502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4401830" y="8289454"/>
            <a:ext cx="11443564" cy="1796817"/>
          </a:xfrm>
        </p:spPr>
        <p:txBody>
          <a:bodyPr anchor="b">
            <a:noAutofit/>
          </a:bodyPr>
          <a:lstStyle>
            <a:lvl1pPr marL="0" indent="0">
              <a:buNone/>
              <a:defRPr sz="8731" b="0">
                <a:solidFill>
                  <a:schemeClr val="accent1">
                    <a:lumMod val="75000"/>
                  </a:schemeClr>
                </a:solidFill>
              </a:defRPr>
            </a:lvl1pPr>
            <a:lvl2pPr marL="1425595" indent="0">
              <a:buNone/>
              <a:defRPr sz="6236" b="1"/>
            </a:lvl2pPr>
            <a:lvl3pPr marL="2851191" indent="0">
              <a:buNone/>
              <a:defRPr sz="5613" b="1"/>
            </a:lvl3pPr>
            <a:lvl4pPr marL="4276786" indent="0">
              <a:buNone/>
              <a:defRPr sz="4989" b="1"/>
            </a:lvl4pPr>
            <a:lvl5pPr marL="5702381" indent="0">
              <a:buNone/>
              <a:defRPr sz="4989" b="1"/>
            </a:lvl5pPr>
            <a:lvl6pPr marL="7127977" indent="0">
              <a:buNone/>
              <a:defRPr sz="4989" b="1"/>
            </a:lvl6pPr>
            <a:lvl7pPr marL="8553572" indent="0">
              <a:buNone/>
              <a:defRPr sz="4989" b="1"/>
            </a:lvl7pPr>
            <a:lvl8pPr marL="9979167" indent="0">
              <a:buNone/>
              <a:defRPr sz="4989" b="1"/>
            </a:lvl8pPr>
            <a:lvl9pPr marL="11404763" indent="0">
              <a:buNone/>
              <a:defRPr sz="4989" b="1"/>
            </a:lvl9pPr>
          </a:lstStyle>
          <a:p>
            <a:pPr lvl="0"/>
            <a:r>
              <a:rPr lang="ru-RU"/>
              <a:t>Образец текста</a:t>
            </a:r>
          </a:p>
        </p:txBody>
      </p:sp>
      <p:sp>
        <p:nvSpPr>
          <p:cNvPr id="4" name="Content Placeholder 3"/>
          <p:cNvSpPr>
            <a:spLocks noGrp="1"/>
          </p:cNvSpPr>
          <p:nvPr>
            <p:ph sz="half" idx="2"/>
          </p:nvPr>
        </p:nvSpPr>
        <p:spPr>
          <a:xfrm>
            <a:off x="3686805" y="10399764"/>
            <a:ext cx="12158584" cy="8310426"/>
          </a:xfrm>
        </p:spPr>
        <p:txBody>
          <a:bodyPr anchor="t">
            <a:normAutofit/>
          </a:bodyPr>
          <a:lstStyle>
            <a:lvl1pPr>
              <a:defRPr sz="5613"/>
            </a:lvl1pPr>
            <a:lvl2pPr>
              <a:defRPr sz="4989"/>
            </a:lvl2pPr>
            <a:lvl3pPr>
              <a:defRPr sz="4365"/>
            </a:lvl3pPr>
            <a:lvl4pPr>
              <a:defRPr sz="3742"/>
            </a:lvl4pPr>
            <a:lvl5pPr>
              <a:defRPr sz="3742"/>
            </a:lvl5pPr>
            <a:lvl6pPr>
              <a:defRPr sz="3742"/>
            </a:lvl6pPr>
            <a:lvl7pPr>
              <a:defRPr sz="3742"/>
            </a:lvl7pPr>
            <a:lvl8pPr>
              <a:defRPr sz="3742"/>
            </a:lvl8pPr>
            <a:lvl9pPr>
              <a:defRPr sz="3742"/>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17090100" y="8315854"/>
            <a:ext cx="11481689" cy="1796817"/>
          </a:xfrm>
        </p:spPr>
        <p:txBody>
          <a:bodyPr anchor="b">
            <a:noAutofit/>
          </a:bodyPr>
          <a:lstStyle>
            <a:lvl1pPr marL="0" indent="0">
              <a:buNone/>
              <a:defRPr sz="8731" b="0">
                <a:solidFill>
                  <a:schemeClr val="accent1">
                    <a:lumMod val="75000"/>
                  </a:schemeClr>
                </a:solidFill>
              </a:defRPr>
            </a:lvl1pPr>
            <a:lvl2pPr marL="1425595" indent="0">
              <a:buNone/>
              <a:defRPr sz="6236" b="1"/>
            </a:lvl2pPr>
            <a:lvl3pPr marL="2851191" indent="0">
              <a:buNone/>
              <a:defRPr sz="5613" b="1"/>
            </a:lvl3pPr>
            <a:lvl4pPr marL="4276786" indent="0">
              <a:buNone/>
              <a:defRPr sz="4989" b="1"/>
            </a:lvl4pPr>
            <a:lvl5pPr marL="5702381" indent="0">
              <a:buNone/>
              <a:defRPr sz="4989" b="1"/>
            </a:lvl5pPr>
            <a:lvl6pPr marL="7127977" indent="0">
              <a:buNone/>
              <a:defRPr sz="4989" b="1"/>
            </a:lvl6pPr>
            <a:lvl7pPr marL="8553572" indent="0">
              <a:buNone/>
              <a:defRPr sz="4989" b="1"/>
            </a:lvl7pPr>
            <a:lvl8pPr marL="9979167" indent="0">
              <a:buNone/>
              <a:defRPr sz="4989" b="1"/>
            </a:lvl8pPr>
            <a:lvl9pPr marL="11404763" indent="0">
              <a:buNone/>
              <a:defRPr sz="4989" b="1"/>
            </a:lvl9pPr>
          </a:lstStyle>
          <a:p>
            <a:pPr lvl="0"/>
            <a:r>
              <a:rPr lang="ru-RU"/>
              <a:t>Образец текста</a:t>
            </a:r>
          </a:p>
        </p:txBody>
      </p:sp>
      <p:sp>
        <p:nvSpPr>
          <p:cNvPr id="6" name="Content Placeholder 5"/>
          <p:cNvSpPr>
            <a:spLocks noGrp="1"/>
          </p:cNvSpPr>
          <p:nvPr>
            <p:ph sz="quarter" idx="4"/>
          </p:nvPr>
        </p:nvSpPr>
        <p:spPr>
          <a:xfrm>
            <a:off x="16413198" y="10399764"/>
            <a:ext cx="12158584" cy="8310426"/>
          </a:xfrm>
        </p:spPr>
        <p:txBody>
          <a:bodyPr anchor="t">
            <a:normAutofit/>
          </a:bodyPr>
          <a:lstStyle>
            <a:lvl1pPr>
              <a:defRPr sz="5613"/>
            </a:lvl1pPr>
            <a:lvl2pPr>
              <a:defRPr sz="4989"/>
            </a:lvl2pPr>
            <a:lvl3pPr>
              <a:defRPr sz="4365"/>
            </a:lvl3pPr>
            <a:lvl4pPr>
              <a:defRPr sz="3742"/>
            </a:lvl4pPr>
            <a:lvl5pPr>
              <a:defRPr sz="3742"/>
            </a:lvl5pPr>
            <a:lvl6pPr>
              <a:defRPr sz="3742"/>
            </a:lvl6pPr>
            <a:lvl7pPr>
              <a:defRPr sz="3742"/>
            </a:lvl7pPr>
            <a:lvl8pPr>
              <a:defRPr sz="3742"/>
            </a:lvl8pPr>
            <a:lvl9pPr>
              <a:defRPr sz="3742"/>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0057592E-0C21-4F4D-BDD6-4B8FDF93DDFF}" type="datetimeFigureOut">
              <a:rPr lang="ru-RU" smtClean="0"/>
              <a:pPr/>
              <a:t>21.05.2018</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44121700-1C30-4453-8A03-7959DE8B908C}" type="slidenum">
              <a:rPr lang="ru-RU" smtClean="0"/>
              <a:pPr/>
              <a:t>‹#›</a:t>
            </a:fld>
            <a:endParaRPr lang="ru-RU"/>
          </a:p>
        </p:txBody>
      </p:sp>
    </p:spTree>
    <p:extLst>
      <p:ext uri="{BB962C8B-B14F-4D97-AF65-F5344CB8AC3E}">
        <p14:creationId xmlns:p14="http://schemas.microsoft.com/office/powerpoint/2010/main" xmlns="" val="427535564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0057592E-0C21-4F4D-BDD6-4B8FDF93DDFF}" type="datetimeFigureOut">
              <a:rPr lang="ru-RU" smtClean="0"/>
              <a:pPr/>
              <a:t>21.05.2018</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44121700-1C30-4453-8A03-7959DE8B908C}" type="slidenum">
              <a:rPr lang="ru-RU" smtClean="0"/>
              <a:pPr/>
              <a:t>‹#›</a:t>
            </a:fld>
            <a:endParaRPr lang="ru-RU"/>
          </a:p>
        </p:txBody>
      </p:sp>
    </p:spTree>
    <p:extLst>
      <p:ext uri="{BB962C8B-B14F-4D97-AF65-F5344CB8AC3E}">
        <p14:creationId xmlns:p14="http://schemas.microsoft.com/office/powerpoint/2010/main" xmlns="" val="375295563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57592E-0C21-4F4D-BDD6-4B8FDF93DDFF}" type="datetimeFigureOut">
              <a:rPr lang="ru-RU" smtClean="0"/>
              <a:pPr/>
              <a:t>21.05.2018</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44121700-1C30-4453-8A03-7959DE8B908C}" type="slidenum">
              <a:rPr lang="ru-RU" smtClean="0"/>
              <a:pPr/>
              <a:t>‹#›</a:t>
            </a:fld>
            <a:endParaRPr lang="ru-RU"/>
          </a:p>
        </p:txBody>
      </p:sp>
    </p:spTree>
    <p:extLst>
      <p:ext uri="{BB962C8B-B14F-4D97-AF65-F5344CB8AC3E}">
        <p14:creationId xmlns:p14="http://schemas.microsoft.com/office/powerpoint/2010/main" xmlns="" val="345829778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3686808" y="4989513"/>
            <a:ext cx="8815484" cy="4276725"/>
          </a:xfrm>
        </p:spPr>
        <p:txBody>
          <a:bodyPr anchor="b">
            <a:normAutofit/>
          </a:bodyPr>
          <a:lstStyle>
            <a:lvl1pPr algn="ctr">
              <a:defRPr sz="7483" b="0"/>
            </a:lvl1pPr>
          </a:lstStyle>
          <a:p>
            <a:r>
              <a:rPr lang="ru-RU"/>
              <a:t>Образец заголовка</a:t>
            </a:r>
            <a:endParaRPr lang="en-US" dirty="0"/>
          </a:p>
        </p:txBody>
      </p:sp>
      <p:sp>
        <p:nvSpPr>
          <p:cNvPr id="3" name="Content Placeholder 2"/>
          <p:cNvSpPr>
            <a:spLocks noGrp="1"/>
          </p:cNvSpPr>
          <p:nvPr>
            <p:ph idx="1"/>
          </p:nvPr>
        </p:nvSpPr>
        <p:spPr>
          <a:xfrm>
            <a:off x="13070101" y="2138364"/>
            <a:ext cx="15501684" cy="15918924"/>
          </a:xfrm>
        </p:spPr>
        <p:txBody>
          <a:bodyPr anchor="ctr">
            <a:normAutofit/>
          </a:bodyPr>
          <a:lstStyle>
            <a:lvl1pPr>
              <a:defRPr sz="6236"/>
            </a:lvl1pPr>
            <a:lvl2pPr>
              <a:defRPr sz="5613"/>
            </a:lvl2pPr>
            <a:lvl3pPr>
              <a:defRPr sz="4989"/>
            </a:lvl3pPr>
            <a:lvl4pPr>
              <a:defRPr sz="4365"/>
            </a:lvl4pPr>
            <a:lvl5pPr>
              <a:defRPr sz="4365"/>
            </a:lvl5pPr>
            <a:lvl6pPr>
              <a:defRPr sz="4365"/>
            </a:lvl6pPr>
            <a:lvl7pPr>
              <a:defRPr sz="4365"/>
            </a:lvl7pPr>
            <a:lvl8pPr>
              <a:defRPr sz="4365"/>
            </a:lvl8pPr>
            <a:lvl9pPr>
              <a:defRPr sz="4365"/>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3686808" y="9266238"/>
            <a:ext cx="8815484" cy="5702300"/>
          </a:xfrm>
        </p:spPr>
        <p:txBody>
          <a:bodyPr>
            <a:normAutofit/>
          </a:bodyPr>
          <a:lstStyle>
            <a:lvl1pPr marL="0" indent="0" algn="ctr">
              <a:buNone/>
              <a:defRPr sz="4989"/>
            </a:lvl1pPr>
            <a:lvl2pPr marL="1425595" indent="0">
              <a:buNone/>
              <a:defRPr sz="3742"/>
            </a:lvl2pPr>
            <a:lvl3pPr marL="2851191" indent="0">
              <a:buNone/>
              <a:defRPr sz="3118"/>
            </a:lvl3pPr>
            <a:lvl4pPr marL="4276786" indent="0">
              <a:buNone/>
              <a:defRPr sz="2806"/>
            </a:lvl4pPr>
            <a:lvl5pPr marL="5702381" indent="0">
              <a:buNone/>
              <a:defRPr sz="2806"/>
            </a:lvl5pPr>
            <a:lvl6pPr marL="7127977" indent="0">
              <a:buNone/>
              <a:defRPr sz="2806"/>
            </a:lvl6pPr>
            <a:lvl7pPr marL="8553572" indent="0">
              <a:buNone/>
              <a:defRPr sz="2806"/>
            </a:lvl7pPr>
            <a:lvl8pPr marL="9979167" indent="0">
              <a:buNone/>
              <a:defRPr sz="2806"/>
            </a:lvl8pPr>
            <a:lvl9pPr marL="11404763" indent="0">
              <a:buNone/>
              <a:defRPr sz="2806"/>
            </a:lvl9pPr>
          </a:lstStyle>
          <a:p>
            <a:pPr lvl="0"/>
            <a:r>
              <a:rPr lang="ru-RU"/>
              <a:t>Образец текста</a:t>
            </a:r>
          </a:p>
        </p:txBody>
      </p:sp>
      <p:sp>
        <p:nvSpPr>
          <p:cNvPr id="5" name="Date Placeholder 4"/>
          <p:cNvSpPr>
            <a:spLocks noGrp="1"/>
          </p:cNvSpPr>
          <p:nvPr>
            <p:ph type="dt" sz="half" idx="10"/>
          </p:nvPr>
        </p:nvSpPr>
        <p:spPr/>
        <p:txBody>
          <a:bodyPr/>
          <a:lstStyle/>
          <a:p>
            <a:fld id="{0057592E-0C21-4F4D-BDD6-4B8FDF93DDFF}" type="datetimeFigureOut">
              <a:rPr lang="ru-RU" smtClean="0"/>
              <a:pPr/>
              <a:t>21.05.2018</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4121700-1C30-4453-8A03-7959DE8B908C}" type="slidenum">
              <a:rPr lang="ru-RU" smtClean="0"/>
              <a:pPr/>
              <a:t>‹#›</a:t>
            </a:fld>
            <a:endParaRPr lang="ru-RU"/>
          </a:p>
        </p:txBody>
      </p:sp>
    </p:spTree>
    <p:extLst>
      <p:ext uri="{BB962C8B-B14F-4D97-AF65-F5344CB8AC3E}">
        <p14:creationId xmlns:p14="http://schemas.microsoft.com/office/powerpoint/2010/main" xmlns="" val="9386996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0057592E-0C21-4F4D-BDD6-4B8FDF93DDFF}" type="datetimeFigureOut">
              <a:rPr lang="ru-RU" smtClean="0"/>
              <a:pPr/>
              <a:t>21.05.2018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4121700-1C30-4453-8A03-7959DE8B908C}" type="slidenum">
              <a:rPr lang="ru-RU" smtClean="0"/>
              <a:pPr/>
              <a:t>‹#›</a:t>
            </a:fld>
            <a:endParaRPr lang="ru-RU"/>
          </a:p>
        </p:txBody>
      </p:sp>
    </p:spTree>
    <p:extLst>
      <p:ext uri="{BB962C8B-B14F-4D97-AF65-F5344CB8AC3E}">
        <p14:creationId xmlns:p14="http://schemas.microsoft.com/office/powerpoint/2010/main" xmlns="" val="308938207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3682863" y="5464701"/>
            <a:ext cx="13477764" cy="4276725"/>
          </a:xfrm>
        </p:spPr>
        <p:txBody>
          <a:bodyPr anchor="b">
            <a:normAutofit/>
          </a:bodyPr>
          <a:lstStyle>
            <a:lvl1pPr algn="ctr">
              <a:defRPr sz="8731" b="0"/>
            </a:lvl1pPr>
          </a:lstStyle>
          <a:p>
            <a:r>
              <a:rPr lang="ru-RU"/>
              <a:t>Образец заголовка</a:t>
            </a:r>
            <a:endParaRPr lang="en-US" dirty="0"/>
          </a:p>
        </p:txBody>
      </p:sp>
      <p:sp>
        <p:nvSpPr>
          <p:cNvPr id="14" name="Picture Placeholder 2"/>
          <p:cNvSpPr>
            <a:spLocks noGrp="1" noChangeAspect="1"/>
          </p:cNvSpPr>
          <p:nvPr>
            <p:ph type="pic" idx="1"/>
          </p:nvPr>
        </p:nvSpPr>
        <p:spPr>
          <a:xfrm>
            <a:off x="18864052" y="2851150"/>
            <a:ext cx="8149446" cy="1425575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4989"/>
            </a:lvl1pPr>
            <a:lvl2pPr marL="1425595" indent="0">
              <a:buNone/>
              <a:defRPr sz="4989"/>
            </a:lvl2pPr>
            <a:lvl3pPr marL="2851191" indent="0">
              <a:buNone/>
              <a:defRPr sz="4989"/>
            </a:lvl3pPr>
            <a:lvl4pPr marL="4276786" indent="0">
              <a:buNone/>
              <a:defRPr sz="4989"/>
            </a:lvl4pPr>
            <a:lvl5pPr marL="5702381" indent="0">
              <a:buNone/>
              <a:defRPr sz="4989"/>
            </a:lvl5pPr>
            <a:lvl6pPr marL="7127977" indent="0">
              <a:buNone/>
              <a:defRPr sz="4989"/>
            </a:lvl6pPr>
            <a:lvl7pPr marL="8553572" indent="0">
              <a:buNone/>
              <a:defRPr sz="4989"/>
            </a:lvl7pPr>
            <a:lvl8pPr marL="9979167" indent="0">
              <a:buNone/>
              <a:defRPr sz="4989"/>
            </a:lvl8pPr>
            <a:lvl9pPr marL="11404763" indent="0">
              <a:buNone/>
              <a:defRPr sz="4989"/>
            </a:lvl9pPr>
          </a:lstStyle>
          <a:p>
            <a:r>
              <a:rPr lang="ru-RU"/>
              <a:t>Вставка рисунка</a:t>
            </a:r>
            <a:endParaRPr lang="en-US" dirty="0"/>
          </a:p>
        </p:txBody>
      </p:sp>
      <p:sp>
        <p:nvSpPr>
          <p:cNvPr id="4" name="Text Placeholder 3"/>
          <p:cNvSpPr>
            <a:spLocks noGrp="1"/>
          </p:cNvSpPr>
          <p:nvPr>
            <p:ph type="body" sz="half" idx="2"/>
          </p:nvPr>
        </p:nvSpPr>
        <p:spPr>
          <a:xfrm>
            <a:off x="3682863" y="9741426"/>
            <a:ext cx="13477764" cy="5702300"/>
          </a:xfrm>
        </p:spPr>
        <p:txBody>
          <a:bodyPr>
            <a:normAutofit/>
          </a:bodyPr>
          <a:lstStyle>
            <a:lvl1pPr marL="0" indent="0" algn="ctr">
              <a:buNone/>
              <a:defRPr sz="5613"/>
            </a:lvl1pPr>
            <a:lvl2pPr marL="1425595" indent="0">
              <a:buNone/>
              <a:defRPr sz="3742"/>
            </a:lvl2pPr>
            <a:lvl3pPr marL="2851191" indent="0">
              <a:buNone/>
              <a:defRPr sz="3118"/>
            </a:lvl3pPr>
            <a:lvl4pPr marL="4276786" indent="0">
              <a:buNone/>
              <a:defRPr sz="2806"/>
            </a:lvl4pPr>
            <a:lvl5pPr marL="5702381" indent="0">
              <a:buNone/>
              <a:defRPr sz="2806"/>
            </a:lvl5pPr>
            <a:lvl6pPr marL="7127977" indent="0">
              <a:buNone/>
              <a:defRPr sz="2806"/>
            </a:lvl6pPr>
            <a:lvl7pPr marL="8553572" indent="0">
              <a:buNone/>
              <a:defRPr sz="2806"/>
            </a:lvl7pPr>
            <a:lvl8pPr marL="9979167" indent="0">
              <a:buNone/>
              <a:defRPr sz="2806"/>
            </a:lvl8pPr>
            <a:lvl9pPr marL="11404763" indent="0">
              <a:buNone/>
              <a:defRPr sz="2806"/>
            </a:lvl9pPr>
          </a:lstStyle>
          <a:p>
            <a:pPr lvl="0"/>
            <a:r>
              <a:rPr lang="ru-RU"/>
              <a:t>Образец текста</a:t>
            </a:r>
          </a:p>
        </p:txBody>
      </p:sp>
      <p:sp>
        <p:nvSpPr>
          <p:cNvPr id="5" name="Date Placeholder 4"/>
          <p:cNvSpPr>
            <a:spLocks noGrp="1"/>
          </p:cNvSpPr>
          <p:nvPr>
            <p:ph type="dt" sz="half" idx="10"/>
          </p:nvPr>
        </p:nvSpPr>
        <p:spPr/>
        <p:txBody>
          <a:bodyPr/>
          <a:lstStyle/>
          <a:p>
            <a:fld id="{0057592E-0C21-4F4D-BDD6-4B8FDF93DDFF}" type="datetimeFigureOut">
              <a:rPr lang="ru-RU" smtClean="0"/>
              <a:pPr/>
              <a:t>21.05.2018</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4121700-1C30-4453-8A03-7959DE8B908C}" type="slidenum">
              <a:rPr lang="ru-RU" smtClean="0"/>
              <a:pPr/>
              <a:t>‹#›</a:t>
            </a:fld>
            <a:endParaRPr lang="ru-RU"/>
          </a:p>
        </p:txBody>
      </p:sp>
    </p:spTree>
    <p:extLst>
      <p:ext uri="{BB962C8B-B14F-4D97-AF65-F5344CB8AC3E}">
        <p14:creationId xmlns:p14="http://schemas.microsoft.com/office/powerpoint/2010/main" xmlns="" val="206929191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3686807" y="14757336"/>
            <a:ext cx="24884977" cy="1767121"/>
          </a:xfrm>
        </p:spPr>
        <p:txBody>
          <a:bodyPr anchor="b">
            <a:normAutofit/>
          </a:bodyPr>
          <a:lstStyle>
            <a:lvl1pPr algn="ctr">
              <a:defRPr sz="7483"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5926497" y="2906377"/>
            <a:ext cx="20432011" cy="9868571"/>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4989"/>
            </a:lvl1pPr>
            <a:lvl2pPr marL="1425595" indent="0">
              <a:buNone/>
              <a:defRPr sz="4989"/>
            </a:lvl2pPr>
            <a:lvl3pPr marL="2851191" indent="0">
              <a:buNone/>
              <a:defRPr sz="4989"/>
            </a:lvl3pPr>
            <a:lvl4pPr marL="4276786" indent="0">
              <a:buNone/>
              <a:defRPr sz="4989"/>
            </a:lvl4pPr>
            <a:lvl5pPr marL="5702381" indent="0">
              <a:buNone/>
              <a:defRPr sz="4989"/>
            </a:lvl5pPr>
            <a:lvl6pPr marL="7127977" indent="0">
              <a:buNone/>
              <a:defRPr sz="4989"/>
            </a:lvl6pPr>
            <a:lvl7pPr marL="8553572" indent="0">
              <a:buNone/>
              <a:defRPr sz="4989"/>
            </a:lvl7pPr>
            <a:lvl8pPr marL="9979167" indent="0">
              <a:buNone/>
              <a:defRPr sz="4989"/>
            </a:lvl8pPr>
            <a:lvl9pPr marL="11404763" indent="0">
              <a:buNone/>
              <a:defRPr sz="4989"/>
            </a:lvl9pPr>
          </a:lstStyle>
          <a:p>
            <a:r>
              <a:rPr lang="ru-RU"/>
              <a:t>Вставка рисунка</a:t>
            </a:r>
            <a:endParaRPr lang="en-US" dirty="0"/>
          </a:p>
        </p:txBody>
      </p:sp>
      <p:sp>
        <p:nvSpPr>
          <p:cNvPr id="4" name="Text Placeholder 3"/>
          <p:cNvSpPr>
            <a:spLocks noGrp="1"/>
          </p:cNvSpPr>
          <p:nvPr>
            <p:ph type="body" sz="half" idx="2"/>
          </p:nvPr>
        </p:nvSpPr>
        <p:spPr>
          <a:xfrm>
            <a:off x="3686807" y="16524457"/>
            <a:ext cx="24884977" cy="1539421"/>
          </a:xfrm>
        </p:spPr>
        <p:txBody>
          <a:bodyPr>
            <a:normAutofit/>
          </a:bodyPr>
          <a:lstStyle>
            <a:lvl1pPr marL="0" indent="0" algn="ctr">
              <a:buNone/>
              <a:defRPr sz="4365"/>
            </a:lvl1pPr>
            <a:lvl2pPr marL="1425595" indent="0">
              <a:buNone/>
              <a:defRPr sz="3742"/>
            </a:lvl2pPr>
            <a:lvl3pPr marL="2851191" indent="0">
              <a:buNone/>
              <a:defRPr sz="3118"/>
            </a:lvl3pPr>
            <a:lvl4pPr marL="4276786" indent="0">
              <a:buNone/>
              <a:defRPr sz="2806"/>
            </a:lvl4pPr>
            <a:lvl5pPr marL="5702381" indent="0">
              <a:buNone/>
              <a:defRPr sz="2806"/>
            </a:lvl5pPr>
            <a:lvl6pPr marL="7127977" indent="0">
              <a:buNone/>
              <a:defRPr sz="2806"/>
            </a:lvl6pPr>
            <a:lvl7pPr marL="8553572" indent="0">
              <a:buNone/>
              <a:defRPr sz="2806"/>
            </a:lvl7pPr>
            <a:lvl8pPr marL="9979167" indent="0">
              <a:buNone/>
              <a:defRPr sz="2806"/>
            </a:lvl8pPr>
            <a:lvl9pPr marL="11404763" indent="0">
              <a:buNone/>
              <a:defRPr sz="2806"/>
            </a:lvl9pPr>
          </a:lstStyle>
          <a:p>
            <a:pPr lvl="0"/>
            <a:r>
              <a:rPr lang="ru-RU"/>
              <a:t>Образец текста</a:t>
            </a:r>
          </a:p>
        </p:txBody>
      </p:sp>
      <p:sp>
        <p:nvSpPr>
          <p:cNvPr id="5" name="Date Placeholder 4"/>
          <p:cNvSpPr>
            <a:spLocks noGrp="1"/>
          </p:cNvSpPr>
          <p:nvPr>
            <p:ph type="dt" sz="half" idx="10"/>
          </p:nvPr>
        </p:nvSpPr>
        <p:spPr/>
        <p:txBody>
          <a:bodyPr/>
          <a:lstStyle/>
          <a:p>
            <a:fld id="{0057592E-0C21-4F4D-BDD6-4B8FDF93DDFF}" type="datetimeFigureOut">
              <a:rPr lang="ru-RU" smtClean="0"/>
              <a:pPr/>
              <a:t>21.05.2018</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4121700-1C30-4453-8A03-7959DE8B908C}" type="slidenum">
              <a:rPr lang="ru-RU" smtClean="0"/>
              <a:pPr/>
              <a:t>‹#›</a:t>
            </a:fld>
            <a:endParaRPr lang="ru-RU"/>
          </a:p>
        </p:txBody>
      </p:sp>
    </p:spTree>
    <p:extLst>
      <p:ext uri="{BB962C8B-B14F-4D97-AF65-F5344CB8AC3E}">
        <p14:creationId xmlns:p14="http://schemas.microsoft.com/office/powerpoint/2010/main" xmlns="" val="64977132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3686810" y="2138363"/>
            <a:ext cx="24884977" cy="9503833"/>
          </a:xfrm>
        </p:spPr>
        <p:txBody>
          <a:bodyPr anchor="ctr">
            <a:normAutofit/>
          </a:bodyPr>
          <a:lstStyle>
            <a:lvl1pPr algn="ctr">
              <a:defRPr sz="9978" b="0" cap="none"/>
            </a:lvl1pPr>
          </a:lstStyle>
          <a:p>
            <a:r>
              <a:rPr lang="ru-RU"/>
              <a:t>Образец заголовка</a:t>
            </a:r>
            <a:endParaRPr lang="en-US" dirty="0"/>
          </a:p>
        </p:txBody>
      </p:sp>
      <p:sp>
        <p:nvSpPr>
          <p:cNvPr id="3" name="Text Placeholder 2"/>
          <p:cNvSpPr>
            <a:spLocks noGrp="1"/>
          </p:cNvSpPr>
          <p:nvPr>
            <p:ph type="body" idx="1"/>
          </p:nvPr>
        </p:nvSpPr>
        <p:spPr>
          <a:xfrm>
            <a:off x="3686809" y="13542962"/>
            <a:ext cx="24884980" cy="4514321"/>
          </a:xfrm>
        </p:spPr>
        <p:txBody>
          <a:bodyPr anchor="ctr">
            <a:normAutofit/>
          </a:bodyPr>
          <a:lstStyle>
            <a:lvl1pPr marL="0" indent="0" algn="ctr">
              <a:buNone/>
              <a:defRPr sz="6236">
                <a:solidFill>
                  <a:schemeClr val="tx1"/>
                </a:solidFill>
              </a:defRPr>
            </a:lvl1pPr>
            <a:lvl2pPr marL="1425595" indent="0">
              <a:buNone/>
              <a:defRPr sz="5613">
                <a:solidFill>
                  <a:schemeClr val="tx1">
                    <a:tint val="75000"/>
                  </a:schemeClr>
                </a:solidFill>
              </a:defRPr>
            </a:lvl2pPr>
            <a:lvl3pPr marL="2851191" indent="0">
              <a:buNone/>
              <a:defRPr sz="4989">
                <a:solidFill>
                  <a:schemeClr val="tx1">
                    <a:tint val="75000"/>
                  </a:schemeClr>
                </a:solidFill>
              </a:defRPr>
            </a:lvl3pPr>
            <a:lvl4pPr marL="4276786" indent="0">
              <a:buNone/>
              <a:defRPr sz="4365">
                <a:solidFill>
                  <a:schemeClr val="tx1">
                    <a:tint val="75000"/>
                  </a:schemeClr>
                </a:solidFill>
              </a:defRPr>
            </a:lvl4pPr>
            <a:lvl5pPr marL="5702381" indent="0">
              <a:buNone/>
              <a:defRPr sz="4365">
                <a:solidFill>
                  <a:schemeClr val="tx1">
                    <a:tint val="75000"/>
                  </a:schemeClr>
                </a:solidFill>
              </a:defRPr>
            </a:lvl5pPr>
            <a:lvl6pPr marL="7127977" indent="0">
              <a:buNone/>
              <a:defRPr sz="4365">
                <a:solidFill>
                  <a:schemeClr val="tx1">
                    <a:tint val="75000"/>
                  </a:schemeClr>
                </a:solidFill>
              </a:defRPr>
            </a:lvl6pPr>
            <a:lvl7pPr marL="8553572" indent="0">
              <a:buNone/>
              <a:defRPr sz="4365">
                <a:solidFill>
                  <a:schemeClr val="tx1">
                    <a:tint val="75000"/>
                  </a:schemeClr>
                </a:solidFill>
              </a:defRPr>
            </a:lvl7pPr>
            <a:lvl8pPr marL="9979167" indent="0">
              <a:buNone/>
              <a:defRPr sz="4365">
                <a:solidFill>
                  <a:schemeClr val="tx1">
                    <a:tint val="75000"/>
                  </a:schemeClr>
                </a:solidFill>
              </a:defRPr>
            </a:lvl8pPr>
            <a:lvl9pPr marL="11404763" indent="0">
              <a:buNone/>
              <a:defRPr sz="4365">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0057592E-0C21-4F4D-BDD6-4B8FDF93DDFF}" type="datetimeFigureOut">
              <a:rPr lang="ru-RU" smtClean="0"/>
              <a:pPr/>
              <a:t>21.05.2018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4121700-1C30-4453-8A03-7959DE8B908C}" type="slidenum">
              <a:rPr lang="ru-RU" smtClean="0"/>
              <a:pPr/>
              <a:t>‹#›</a:t>
            </a:fld>
            <a:endParaRPr lang="ru-RU"/>
          </a:p>
        </p:txBody>
      </p:sp>
    </p:spTree>
    <p:extLst>
      <p:ext uri="{BB962C8B-B14F-4D97-AF65-F5344CB8AC3E}">
        <p14:creationId xmlns:p14="http://schemas.microsoft.com/office/powerpoint/2010/main" xmlns="" val="236724762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14" name="TextBox 13"/>
          <p:cNvSpPr txBox="1"/>
          <p:nvPr/>
        </p:nvSpPr>
        <p:spPr>
          <a:xfrm>
            <a:off x="3209694" y="2690954"/>
            <a:ext cx="1514155" cy="1823364"/>
          </a:xfrm>
          <a:prstGeom prst="rect">
            <a:avLst/>
          </a:prstGeom>
        </p:spPr>
        <p:txBody>
          <a:bodyPr vert="horz" lIns="285115" tIns="142558" rIns="285115" bIns="142558"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24945" dirty="0">
                <a:solidFill>
                  <a:schemeClr val="tx1"/>
                </a:solidFill>
                <a:effectLst/>
              </a:rPr>
              <a:t>“</a:t>
            </a:r>
          </a:p>
        </p:txBody>
      </p:sp>
      <p:sp>
        <p:nvSpPr>
          <p:cNvPr id="15" name="TextBox 14"/>
          <p:cNvSpPr txBox="1"/>
          <p:nvPr/>
        </p:nvSpPr>
        <p:spPr>
          <a:xfrm>
            <a:off x="27057635" y="8791043"/>
            <a:ext cx="1514155" cy="1823364"/>
          </a:xfrm>
          <a:prstGeom prst="rect">
            <a:avLst/>
          </a:prstGeom>
        </p:spPr>
        <p:txBody>
          <a:bodyPr vert="horz" lIns="285115" tIns="142558" rIns="285115" bIns="142558"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24945" dirty="0">
                <a:solidFill>
                  <a:schemeClr val="tx1"/>
                </a:solidFill>
                <a:effectLst/>
              </a:rPr>
              <a:t>”</a:t>
            </a:r>
          </a:p>
        </p:txBody>
      </p:sp>
      <p:sp>
        <p:nvSpPr>
          <p:cNvPr id="2" name="Title 1"/>
          <p:cNvSpPr>
            <a:spLocks noGrp="1"/>
          </p:cNvSpPr>
          <p:nvPr>
            <p:ph type="title"/>
          </p:nvPr>
        </p:nvSpPr>
        <p:spPr>
          <a:xfrm>
            <a:off x="4723852" y="2138367"/>
            <a:ext cx="23090859" cy="8553447"/>
          </a:xfrm>
        </p:spPr>
        <p:txBody>
          <a:bodyPr anchor="ctr">
            <a:normAutofit/>
          </a:bodyPr>
          <a:lstStyle>
            <a:lvl1pPr algn="ctr">
              <a:defRPr sz="9978" b="0" cap="none">
                <a:solidFill>
                  <a:schemeClr val="tx1"/>
                </a:solidFill>
              </a:defRPr>
            </a:lvl1pPr>
          </a:lstStyle>
          <a:p>
            <a:r>
              <a:rPr lang="ru-RU"/>
              <a:t>Образец заголовка</a:t>
            </a:r>
            <a:endParaRPr lang="en-US" dirty="0"/>
          </a:p>
        </p:txBody>
      </p:sp>
      <p:sp>
        <p:nvSpPr>
          <p:cNvPr id="10" name="Text Placeholder 9"/>
          <p:cNvSpPr>
            <a:spLocks noGrp="1"/>
          </p:cNvSpPr>
          <p:nvPr>
            <p:ph type="body" sz="quarter" idx="13"/>
          </p:nvPr>
        </p:nvSpPr>
        <p:spPr>
          <a:xfrm>
            <a:off x="5291656" y="10691809"/>
            <a:ext cx="21955251" cy="1187979"/>
          </a:xfrm>
        </p:spPr>
        <p:txBody>
          <a:bodyPr anchor="ctr">
            <a:normAutofit/>
          </a:bodyPr>
          <a:lstStyle>
            <a:lvl1pPr marL="0" indent="0">
              <a:buFontTx/>
              <a:buNone/>
              <a:defRPr sz="5613"/>
            </a:lvl1pPr>
            <a:lvl2pPr marL="1425595" indent="0">
              <a:buFontTx/>
              <a:buNone/>
              <a:defRPr/>
            </a:lvl2pPr>
            <a:lvl3pPr marL="2851191" indent="0">
              <a:buFontTx/>
              <a:buNone/>
              <a:defRPr/>
            </a:lvl3pPr>
            <a:lvl4pPr marL="4276786" indent="0">
              <a:buFontTx/>
              <a:buNone/>
              <a:defRPr/>
            </a:lvl4pPr>
            <a:lvl5pPr marL="5702381" indent="0">
              <a:buFontTx/>
              <a:buNone/>
              <a:defRPr/>
            </a:lvl5pPr>
          </a:lstStyle>
          <a:p>
            <a:pPr lvl="0"/>
            <a:r>
              <a:rPr lang="ru-RU"/>
              <a:t>Образец текста</a:t>
            </a:r>
          </a:p>
        </p:txBody>
      </p:sp>
      <p:sp>
        <p:nvSpPr>
          <p:cNvPr id="3" name="Text Placeholder 2"/>
          <p:cNvSpPr>
            <a:spLocks noGrp="1"/>
          </p:cNvSpPr>
          <p:nvPr>
            <p:ph type="body" idx="1"/>
          </p:nvPr>
        </p:nvSpPr>
        <p:spPr>
          <a:xfrm>
            <a:off x="3686807" y="13542962"/>
            <a:ext cx="24884977" cy="4514321"/>
          </a:xfrm>
        </p:spPr>
        <p:txBody>
          <a:bodyPr anchor="ctr">
            <a:normAutofit/>
          </a:bodyPr>
          <a:lstStyle>
            <a:lvl1pPr marL="0" indent="0" algn="ctr">
              <a:buNone/>
              <a:defRPr sz="6236">
                <a:solidFill>
                  <a:schemeClr val="tx1"/>
                </a:solidFill>
              </a:defRPr>
            </a:lvl1pPr>
            <a:lvl2pPr marL="1425595" indent="0">
              <a:buNone/>
              <a:defRPr sz="5613">
                <a:solidFill>
                  <a:schemeClr val="tx1">
                    <a:tint val="75000"/>
                  </a:schemeClr>
                </a:solidFill>
              </a:defRPr>
            </a:lvl2pPr>
            <a:lvl3pPr marL="2851191" indent="0">
              <a:buNone/>
              <a:defRPr sz="4989">
                <a:solidFill>
                  <a:schemeClr val="tx1">
                    <a:tint val="75000"/>
                  </a:schemeClr>
                </a:solidFill>
              </a:defRPr>
            </a:lvl3pPr>
            <a:lvl4pPr marL="4276786" indent="0">
              <a:buNone/>
              <a:defRPr sz="4365">
                <a:solidFill>
                  <a:schemeClr val="tx1">
                    <a:tint val="75000"/>
                  </a:schemeClr>
                </a:solidFill>
              </a:defRPr>
            </a:lvl4pPr>
            <a:lvl5pPr marL="5702381" indent="0">
              <a:buNone/>
              <a:defRPr sz="4365">
                <a:solidFill>
                  <a:schemeClr val="tx1">
                    <a:tint val="75000"/>
                  </a:schemeClr>
                </a:solidFill>
              </a:defRPr>
            </a:lvl5pPr>
            <a:lvl6pPr marL="7127977" indent="0">
              <a:buNone/>
              <a:defRPr sz="4365">
                <a:solidFill>
                  <a:schemeClr val="tx1">
                    <a:tint val="75000"/>
                  </a:schemeClr>
                </a:solidFill>
              </a:defRPr>
            </a:lvl6pPr>
            <a:lvl7pPr marL="8553572" indent="0">
              <a:buNone/>
              <a:defRPr sz="4365">
                <a:solidFill>
                  <a:schemeClr val="tx1">
                    <a:tint val="75000"/>
                  </a:schemeClr>
                </a:solidFill>
              </a:defRPr>
            </a:lvl7pPr>
            <a:lvl8pPr marL="9979167" indent="0">
              <a:buNone/>
              <a:defRPr sz="4365">
                <a:solidFill>
                  <a:schemeClr val="tx1">
                    <a:tint val="75000"/>
                  </a:schemeClr>
                </a:solidFill>
              </a:defRPr>
            </a:lvl8pPr>
            <a:lvl9pPr marL="11404763" indent="0">
              <a:buNone/>
              <a:defRPr sz="4365">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0057592E-0C21-4F4D-BDD6-4B8FDF93DDFF}" type="datetimeFigureOut">
              <a:rPr lang="ru-RU" smtClean="0"/>
              <a:pPr/>
              <a:t>21.05.2018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4121700-1C30-4453-8A03-7959DE8B908C}" type="slidenum">
              <a:rPr lang="ru-RU" smtClean="0"/>
              <a:pPr/>
              <a:t>‹#›</a:t>
            </a:fld>
            <a:endParaRPr lang="ru-RU"/>
          </a:p>
        </p:txBody>
      </p:sp>
    </p:spTree>
    <p:extLst>
      <p:ext uri="{BB962C8B-B14F-4D97-AF65-F5344CB8AC3E}">
        <p14:creationId xmlns:p14="http://schemas.microsoft.com/office/powerpoint/2010/main" xmlns="" val="171738734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3686814" y="10316339"/>
            <a:ext cx="24884970" cy="4579800"/>
          </a:xfrm>
        </p:spPr>
        <p:txBody>
          <a:bodyPr anchor="b">
            <a:normAutofit/>
          </a:bodyPr>
          <a:lstStyle>
            <a:lvl1pPr algn="r">
              <a:defRPr sz="9978" b="0" cap="none"/>
            </a:lvl1pPr>
          </a:lstStyle>
          <a:p>
            <a:r>
              <a:rPr lang="ru-RU"/>
              <a:t>Образец заголовка</a:t>
            </a:r>
            <a:endParaRPr lang="en-US" dirty="0"/>
          </a:p>
        </p:txBody>
      </p:sp>
      <p:sp>
        <p:nvSpPr>
          <p:cNvPr id="3" name="Text Placeholder 2"/>
          <p:cNvSpPr>
            <a:spLocks noGrp="1"/>
          </p:cNvSpPr>
          <p:nvPr>
            <p:ph type="body" idx="1"/>
          </p:nvPr>
        </p:nvSpPr>
        <p:spPr>
          <a:xfrm>
            <a:off x="3686808" y="14896139"/>
            <a:ext cx="24884974" cy="2682775"/>
          </a:xfrm>
        </p:spPr>
        <p:txBody>
          <a:bodyPr anchor="t">
            <a:normAutofit/>
          </a:bodyPr>
          <a:lstStyle>
            <a:lvl1pPr marL="0" indent="0" algn="r">
              <a:buNone/>
              <a:defRPr sz="6236">
                <a:solidFill>
                  <a:schemeClr val="tx1"/>
                </a:solidFill>
              </a:defRPr>
            </a:lvl1pPr>
            <a:lvl2pPr marL="1425595" indent="0">
              <a:buNone/>
              <a:defRPr sz="5613">
                <a:solidFill>
                  <a:schemeClr val="tx1">
                    <a:tint val="75000"/>
                  </a:schemeClr>
                </a:solidFill>
              </a:defRPr>
            </a:lvl2pPr>
            <a:lvl3pPr marL="2851191" indent="0">
              <a:buNone/>
              <a:defRPr sz="4989">
                <a:solidFill>
                  <a:schemeClr val="tx1">
                    <a:tint val="75000"/>
                  </a:schemeClr>
                </a:solidFill>
              </a:defRPr>
            </a:lvl3pPr>
            <a:lvl4pPr marL="4276786" indent="0">
              <a:buNone/>
              <a:defRPr sz="4365">
                <a:solidFill>
                  <a:schemeClr val="tx1">
                    <a:tint val="75000"/>
                  </a:schemeClr>
                </a:solidFill>
              </a:defRPr>
            </a:lvl4pPr>
            <a:lvl5pPr marL="5702381" indent="0">
              <a:buNone/>
              <a:defRPr sz="4365">
                <a:solidFill>
                  <a:schemeClr val="tx1">
                    <a:tint val="75000"/>
                  </a:schemeClr>
                </a:solidFill>
              </a:defRPr>
            </a:lvl5pPr>
            <a:lvl6pPr marL="7127977" indent="0">
              <a:buNone/>
              <a:defRPr sz="4365">
                <a:solidFill>
                  <a:schemeClr val="tx1">
                    <a:tint val="75000"/>
                  </a:schemeClr>
                </a:solidFill>
              </a:defRPr>
            </a:lvl6pPr>
            <a:lvl7pPr marL="8553572" indent="0">
              <a:buNone/>
              <a:defRPr sz="4365">
                <a:solidFill>
                  <a:schemeClr val="tx1">
                    <a:tint val="75000"/>
                  </a:schemeClr>
                </a:solidFill>
              </a:defRPr>
            </a:lvl7pPr>
            <a:lvl8pPr marL="9979167" indent="0">
              <a:buNone/>
              <a:defRPr sz="4365">
                <a:solidFill>
                  <a:schemeClr val="tx1">
                    <a:tint val="75000"/>
                  </a:schemeClr>
                </a:solidFill>
              </a:defRPr>
            </a:lvl8pPr>
            <a:lvl9pPr marL="11404763" indent="0">
              <a:buNone/>
              <a:defRPr sz="4365">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0057592E-0C21-4F4D-BDD6-4B8FDF93DDFF}" type="datetimeFigureOut">
              <a:rPr lang="ru-RU" smtClean="0"/>
              <a:pPr/>
              <a:t>21.05.2018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4121700-1C30-4453-8A03-7959DE8B908C}" type="slidenum">
              <a:rPr lang="ru-RU" smtClean="0"/>
              <a:pPr/>
              <a:t>‹#›</a:t>
            </a:fld>
            <a:endParaRPr lang="ru-RU"/>
          </a:p>
        </p:txBody>
      </p:sp>
    </p:spTree>
    <p:extLst>
      <p:ext uri="{BB962C8B-B14F-4D97-AF65-F5344CB8AC3E}">
        <p14:creationId xmlns:p14="http://schemas.microsoft.com/office/powerpoint/2010/main" xmlns="" val="392410086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4" name="TextBox 13"/>
          <p:cNvSpPr txBox="1"/>
          <p:nvPr/>
        </p:nvSpPr>
        <p:spPr>
          <a:xfrm>
            <a:off x="3209694" y="2690954"/>
            <a:ext cx="1514155" cy="1823364"/>
          </a:xfrm>
          <a:prstGeom prst="rect">
            <a:avLst/>
          </a:prstGeom>
        </p:spPr>
        <p:txBody>
          <a:bodyPr vert="horz" lIns="285115" tIns="142558" rIns="285115" bIns="142558"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24945" dirty="0">
                <a:solidFill>
                  <a:schemeClr val="tx1"/>
                </a:solidFill>
                <a:effectLst/>
              </a:rPr>
              <a:t>“</a:t>
            </a:r>
          </a:p>
        </p:txBody>
      </p:sp>
      <p:sp>
        <p:nvSpPr>
          <p:cNvPr id="15" name="TextBox 14"/>
          <p:cNvSpPr txBox="1"/>
          <p:nvPr/>
        </p:nvSpPr>
        <p:spPr>
          <a:xfrm>
            <a:off x="27057635" y="8791043"/>
            <a:ext cx="1514155" cy="1823364"/>
          </a:xfrm>
          <a:prstGeom prst="rect">
            <a:avLst/>
          </a:prstGeom>
        </p:spPr>
        <p:txBody>
          <a:bodyPr vert="horz" lIns="285115" tIns="142558" rIns="285115" bIns="142558"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24945" dirty="0">
                <a:solidFill>
                  <a:schemeClr val="tx1"/>
                </a:solidFill>
                <a:effectLst/>
              </a:rPr>
              <a:t>”</a:t>
            </a:r>
          </a:p>
        </p:txBody>
      </p:sp>
      <p:sp>
        <p:nvSpPr>
          <p:cNvPr id="2" name="Title 1"/>
          <p:cNvSpPr>
            <a:spLocks noGrp="1"/>
          </p:cNvSpPr>
          <p:nvPr>
            <p:ph type="title"/>
          </p:nvPr>
        </p:nvSpPr>
        <p:spPr>
          <a:xfrm>
            <a:off x="4723852" y="2138367"/>
            <a:ext cx="23090859" cy="8553447"/>
          </a:xfrm>
        </p:spPr>
        <p:txBody>
          <a:bodyPr anchor="ctr">
            <a:normAutofit/>
          </a:bodyPr>
          <a:lstStyle>
            <a:lvl1pPr algn="ctr">
              <a:defRPr sz="9978" b="0" cap="none">
                <a:solidFill>
                  <a:schemeClr val="tx1"/>
                </a:solidFill>
              </a:defRPr>
            </a:lvl1pPr>
          </a:lstStyle>
          <a:p>
            <a:r>
              <a:rPr lang="ru-RU"/>
              <a:t>Образец заголовка</a:t>
            </a:r>
            <a:endParaRPr lang="en-US" dirty="0"/>
          </a:p>
        </p:txBody>
      </p:sp>
      <p:sp>
        <p:nvSpPr>
          <p:cNvPr id="10" name="Text Placeholder 9"/>
          <p:cNvSpPr>
            <a:spLocks noGrp="1"/>
          </p:cNvSpPr>
          <p:nvPr>
            <p:ph type="body" sz="quarter" idx="13"/>
          </p:nvPr>
        </p:nvSpPr>
        <p:spPr>
          <a:xfrm>
            <a:off x="3686812" y="12117388"/>
            <a:ext cx="24884974" cy="2771951"/>
          </a:xfrm>
        </p:spPr>
        <p:txBody>
          <a:bodyPr vert="horz" lIns="91440" tIns="45720" rIns="91440" bIns="45720" rtlCol="0" anchor="b">
            <a:normAutofit/>
          </a:bodyPr>
          <a:lstStyle>
            <a:lvl1pPr algn="r">
              <a:buNone/>
              <a:defRPr lang="en-US" sz="7483" b="0" cap="none" dirty="0">
                <a:ln w="3175" cmpd="sng">
                  <a:noFill/>
                </a:ln>
                <a:solidFill>
                  <a:schemeClr val="tx1"/>
                </a:solidFill>
                <a:effectLst/>
              </a:defRPr>
            </a:lvl1pPr>
          </a:lstStyle>
          <a:p>
            <a:pPr marL="0" lvl="0">
              <a:spcBef>
                <a:spcPct val="0"/>
              </a:spcBef>
              <a:buNone/>
            </a:pPr>
            <a:r>
              <a:rPr lang="ru-RU"/>
              <a:t>Образец текста</a:t>
            </a:r>
          </a:p>
        </p:txBody>
      </p:sp>
      <p:sp>
        <p:nvSpPr>
          <p:cNvPr id="3" name="Text Placeholder 2"/>
          <p:cNvSpPr>
            <a:spLocks noGrp="1"/>
          </p:cNvSpPr>
          <p:nvPr>
            <p:ph type="body" idx="1"/>
          </p:nvPr>
        </p:nvSpPr>
        <p:spPr>
          <a:xfrm>
            <a:off x="3686808" y="14889339"/>
            <a:ext cx="24884974" cy="3167944"/>
          </a:xfrm>
        </p:spPr>
        <p:txBody>
          <a:bodyPr anchor="t">
            <a:normAutofit/>
          </a:bodyPr>
          <a:lstStyle>
            <a:lvl1pPr marL="0" indent="0" algn="r">
              <a:buNone/>
              <a:defRPr sz="5613">
                <a:solidFill>
                  <a:schemeClr val="tx1"/>
                </a:solidFill>
              </a:defRPr>
            </a:lvl1pPr>
            <a:lvl2pPr marL="1425595" indent="0">
              <a:buNone/>
              <a:defRPr sz="5613">
                <a:solidFill>
                  <a:schemeClr val="tx1">
                    <a:tint val="75000"/>
                  </a:schemeClr>
                </a:solidFill>
              </a:defRPr>
            </a:lvl2pPr>
            <a:lvl3pPr marL="2851191" indent="0">
              <a:buNone/>
              <a:defRPr sz="4989">
                <a:solidFill>
                  <a:schemeClr val="tx1">
                    <a:tint val="75000"/>
                  </a:schemeClr>
                </a:solidFill>
              </a:defRPr>
            </a:lvl3pPr>
            <a:lvl4pPr marL="4276786" indent="0">
              <a:buNone/>
              <a:defRPr sz="4365">
                <a:solidFill>
                  <a:schemeClr val="tx1">
                    <a:tint val="75000"/>
                  </a:schemeClr>
                </a:solidFill>
              </a:defRPr>
            </a:lvl4pPr>
            <a:lvl5pPr marL="5702381" indent="0">
              <a:buNone/>
              <a:defRPr sz="4365">
                <a:solidFill>
                  <a:schemeClr val="tx1">
                    <a:tint val="75000"/>
                  </a:schemeClr>
                </a:solidFill>
              </a:defRPr>
            </a:lvl5pPr>
            <a:lvl6pPr marL="7127977" indent="0">
              <a:buNone/>
              <a:defRPr sz="4365">
                <a:solidFill>
                  <a:schemeClr val="tx1">
                    <a:tint val="75000"/>
                  </a:schemeClr>
                </a:solidFill>
              </a:defRPr>
            </a:lvl6pPr>
            <a:lvl7pPr marL="8553572" indent="0">
              <a:buNone/>
              <a:defRPr sz="4365">
                <a:solidFill>
                  <a:schemeClr val="tx1">
                    <a:tint val="75000"/>
                  </a:schemeClr>
                </a:solidFill>
              </a:defRPr>
            </a:lvl7pPr>
            <a:lvl8pPr marL="9979167" indent="0">
              <a:buNone/>
              <a:defRPr sz="4365">
                <a:solidFill>
                  <a:schemeClr val="tx1">
                    <a:tint val="75000"/>
                  </a:schemeClr>
                </a:solidFill>
              </a:defRPr>
            </a:lvl8pPr>
            <a:lvl9pPr marL="11404763" indent="0">
              <a:buNone/>
              <a:defRPr sz="4365">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0057592E-0C21-4F4D-BDD6-4B8FDF93DDFF}" type="datetimeFigureOut">
              <a:rPr lang="ru-RU" smtClean="0"/>
              <a:pPr/>
              <a:t>21.05.2018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4121700-1C30-4453-8A03-7959DE8B908C}" type="slidenum">
              <a:rPr lang="ru-RU" smtClean="0"/>
              <a:pPr/>
              <a:t>‹#›</a:t>
            </a:fld>
            <a:endParaRPr lang="ru-RU"/>
          </a:p>
        </p:txBody>
      </p:sp>
    </p:spTree>
    <p:extLst>
      <p:ext uri="{BB962C8B-B14F-4D97-AF65-F5344CB8AC3E}">
        <p14:creationId xmlns:p14="http://schemas.microsoft.com/office/powerpoint/2010/main" xmlns="" val="147916306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3686813" y="2138367"/>
            <a:ext cx="24884977" cy="8503951"/>
          </a:xfrm>
        </p:spPr>
        <p:txBody>
          <a:bodyPr vert="horz" lIns="91440" tIns="45720" rIns="91440" bIns="45720" rtlCol="0" anchor="ctr">
            <a:normAutofit/>
          </a:bodyPr>
          <a:lstStyle>
            <a:lvl1pPr>
              <a:defRPr lang="en-US" b="0" dirty="0"/>
            </a:lvl1pPr>
          </a:lstStyle>
          <a:p>
            <a:pPr marL="0" lvl="0"/>
            <a:r>
              <a:rPr lang="ru-RU"/>
              <a:t>Образец заголовка</a:t>
            </a:r>
            <a:endParaRPr lang="en-US" dirty="0"/>
          </a:p>
        </p:txBody>
      </p:sp>
      <p:sp>
        <p:nvSpPr>
          <p:cNvPr id="10" name="Text Placeholder 9"/>
          <p:cNvSpPr>
            <a:spLocks noGrp="1"/>
          </p:cNvSpPr>
          <p:nvPr>
            <p:ph type="body" sz="quarter" idx="13"/>
          </p:nvPr>
        </p:nvSpPr>
        <p:spPr>
          <a:xfrm>
            <a:off x="3686809" y="10929408"/>
            <a:ext cx="24884980" cy="2613554"/>
          </a:xfrm>
        </p:spPr>
        <p:txBody>
          <a:bodyPr vert="horz" lIns="91440" tIns="45720" rIns="91440" bIns="45720" rtlCol="0" anchor="b">
            <a:normAutofit/>
          </a:bodyPr>
          <a:lstStyle>
            <a:lvl1pPr>
              <a:buNone/>
              <a:defRPr lang="en-US" sz="8731" b="0" cap="none" dirty="0">
                <a:ln w="3175" cmpd="sng">
                  <a:noFill/>
                </a:ln>
                <a:solidFill>
                  <a:schemeClr val="tx1"/>
                </a:solidFill>
                <a:effectLst/>
              </a:defRPr>
            </a:lvl1pPr>
          </a:lstStyle>
          <a:p>
            <a:pPr marL="0" lvl="0">
              <a:spcBef>
                <a:spcPct val="0"/>
              </a:spcBef>
              <a:buNone/>
            </a:pPr>
            <a:r>
              <a:rPr lang="ru-RU"/>
              <a:t>Образец текста</a:t>
            </a:r>
          </a:p>
        </p:txBody>
      </p:sp>
      <p:sp>
        <p:nvSpPr>
          <p:cNvPr id="3" name="Text Placeholder 2"/>
          <p:cNvSpPr>
            <a:spLocks noGrp="1"/>
          </p:cNvSpPr>
          <p:nvPr>
            <p:ph type="body" idx="1"/>
          </p:nvPr>
        </p:nvSpPr>
        <p:spPr>
          <a:xfrm>
            <a:off x="3686809" y="13542962"/>
            <a:ext cx="24884980" cy="4514321"/>
          </a:xfrm>
        </p:spPr>
        <p:txBody>
          <a:bodyPr anchor="t">
            <a:normAutofit/>
          </a:bodyPr>
          <a:lstStyle>
            <a:lvl1pPr marL="0" indent="0" algn="l">
              <a:buNone/>
              <a:defRPr sz="5613">
                <a:solidFill>
                  <a:schemeClr val="tx1"/>
                </a:solidFill>
              </a:defRPr>
            </a:lvl1pPr>
            <a:lvl2pPr marL="1425595" indent="0">
              <a:buNone/>
              <a:defRPr sz="5613">
                <a:solidFill>
                  <a:schemeClr val="tx1">
                    <a:tint val="75000"/>
                  </a:schemeClr>
                </a:solidFill>
              </a:defRPr>
            </a:lvl2pPr>
            <a:lvl3pPr marL="2851191" indent="0">
              <a:buNone/>
              <a:defRPr sz="4989">
                <a:solidFill>
                  <a:schemeClr val="tx1">
                    <a:tint val="75000"/>
                  </a:schemeClr>
                </a:solidFill>
              </a:defRPr>
            </a:lvl3pPr>
            <a:lvl4pPr marL="4276786" indent="0">
              <a:buNone/>
              <a:defRPr sz="4365">
                <a:solidFill>
                  <a:schemeClr val="tx1">
                    <a:tint val="75000"/>
                  </a:schemeClr>
                </a:solidFill>
              </a:defRPr>
            </a:lvl4pPr>
            <a:lvl5pPr marL="5702381" indent="0">
              <a:buNone/>
              <a:defRPr sz="4365">
                <a:solidFill>
                  <a:schemeClr val="tx1">
                    <a:tint val="75000"/>
                  </a:schemeClr>
                </a:solidFill>
              </a:defRPr>
            </a:lvl5pPr>
            <a:lvl6pPr marL="7127977" indent="0">
              <a:buNone/>
              <a:defRPr sz="4365">
                <a:solidFill>
                  <a:schemeClr val="tx1">
                    <a:tint val="75000"/>
                  </a:schemeClr>
                </a:solidFill>
              </a:defRPr>
            </a:lvl6pPr>
            <a:lvl7pPr marL="8553572" indent="0">
              <a:buNone/>
              <a:defRPr sz="4365">
                <a:solidFill>
                  <a:schemeClr val="tx1">
                    <a:tint val="75000"/>
                  </a:schemeClr>
                </a:solidFill>
              </a:defRPr>
            </a:lvl7pPr>
            <a:lvl8pPr marL="9979167" indent="0">
              <a:buNone/>
              <a:defRPr sz="4365">
                <a:solidFill>
                  <a:schemeClr val="tx1">
                    <a:tint val="75000"/>
                  </a:schemeClr>
                </a:solidFill>
              </a:defRPr>
            </a:lvl8pPr>
            <a:lvl9pPr marL="11404763" indent="0">
              <a:buNone/>
              <a:defRPr sz="4365">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0057592E-0C21-4F4D-BDD6-4B8FDF93DDFF}" type="datetimeFigureOut">
              <a:rPr lang="ru-RU" smtClean="0"/>
              <a:pPr/>
              <a:t>21.05.2018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4121700-1C30-4453-8A03-7959DE8B908C}" type="slidenum">
              <a:rPr lang="ru-RU" smtClean="0"/>
              <a:pPr/>
              <a:t>‹#›</a:t>
            </a:fld>
            <a:endParaRPr lang="ru-RU"/>
          </a:p>
        </p:txBody>
      </p:sp>
    </p:spTree>
    <p:extLst>
      <p:ext uri="{BB962C8B-B14F-4D97-AF65-F5344CB8AC3E}">
        <p14:creationId xmlns:p14="http://schemas.microsoft.com/office/powerpoint/2010/main" xmlns="" val="340511756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0057592E-0C21-4F4D-BDD6-4B8FDF93DDFF}" type="datetimeFigureOut">
              <a:rPr lang="ru-RU" smtClean="0"/>
              <a:pPr/>
              <a:t>21.05.2018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4121700-1C30-4453-8A03-7959DE8B908C}" type="slidenum">
              <a:rPr lang="ru-RU" smtClean="0"/>
              <a:pPr/>
              <a:t>‹#›</a:t>
            </a:fld>
            <a:endParaRPr lang="ru-RU"/>
          </a:p>
        </p:txBody>
      </p:sp>
    </p:spTree>
    <p:extLst>
      <p:ext uri="{BB962C8B-B14F-4D97-AF65-F5344CB8AC3E}">
        <p14:creationId xmlns:p14="http://schemas.microsoft.com/office/powerpoint/2010/main" xmlns="" val="183274080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4174458" y="2138362"/>
            <a:ext cx="4397332" cy="15918921"/>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3686810" y="2138362"/>
            <a:ext cx="19919835" cy="15918921"/>
          </a:xfrm>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0057592E-0C21-4F4D-BDD6-4B8FDF93DDFF}" type="datetimeFigureOut">
              <a:rPr lang="ru-RU" smtClean="0"/>
              <a:pPr/>
              <a:t>21.05.2018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4121700-1C30-4453-8A03-7959DE8B908C}" type="slidenum">
              <a:rPr lang="ru-RU" smtClean="0"/>
              <a:pPr/>
              <a:t>‹#›</a:t>
            </a:fld>
            <a:endParaRPr lang="ru-RU"/>
          </a:p>
        </p:txBody>
      </p:sp>
    </p:spTree>
    <p:extLst>
      <p:ext uri="{BB962C8B-B14F-4D97-AF65-F5344CB8AC3E}">
        <p14:creationId xmlns:p14="http://schemas.microsoft.com/office/powerpoint/2010/main" xmlns="" val="15655631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065655" y="5339435"/>
            <a:ext cx="26112372" cy="8890225"/>
          </a:xfrm>
        </p:spPr>
        <p:txBody>
          <a:bodyPr anchor="b">
            <a:normAutofit/>
          </a:bodyPr>
          <a:lstStyle>
            <a:lvl1pPr>
              <a:defRPr sz="19865" b="0"/>
            </a:lvl1pPr>
          </a:lstStyle>
          <a:p>
            <a:r>
              <a:rPr lang="ru-RU"/>
              <a:t>Образец заголовка</a:t>
            </a:r>
            <a:endParaRPr lang="en-US" dirty="0"/>
          </a:p>
        </p:txBody>
      </p:sp>
      <p:sp>
        <p:nvSpPr>
          <p:cNvPr id="3" name="Text Placeholder 2"/>
          <p:cNvSpPr>
            <a:spLocks noGrp="1"/>
          </p:cNvSpPr>
          <p:nvPr>
            <p:ph type="body" idx="1"/>
          </p:nvPr>
        </p:nvSpPr>
        <p:spPr>
          <a:xfrm>
            <a:off x="2065655" y="14195365"/>
            <a:ext cx="26112372" cy="4677667"/>
          </a:xfrm>
        </p:spPr>
        <p:txBody>
          <a:bodyPr anchor="t">
            <a:normAutofit/>
          </a:bodyPr>
          <a:lstStyle>
            <a:lvl1pPr marL="0" indent="0">
              <a:buNone/>
              <a:defRPr sz="7947">
                <a:solidFill>
                  <a:schemeClr val="tx1">
                    <a:lumMod val="75000"/>
                    <a:lumOff val="25000"/>
                  </a:schemeClr>
                </a:solidFill>
              </a:defRPr>
            </a:lvl1pPr>
            <a:lvl2pPr marL="1513721" indent="0">
              <a:buNone/>
              <a:defRPr sz="5959">
                <a:solidFill>
                  <a:schemeClr val="tx1">
                    <a:tint val="75000"/>
                  </a:schemeClr>
                </a:solidFill>
              </a:defRPr>
            </a:lvl2pPr>
            <a:lvl3pPr marL="3027442" indent="0">
              <a:buNone/>
              <a:defRPr sz="5298">
                <a:solidFill>
                  <a:schemeClr val="tx1">
                    <a:tint val="75000"/>
                  </a:schemeClr>
                </a:solidFill>
              </a:defRPr>
            </a:lvl3pPr>
            <a:lvl4pPr marL="4541163" indent="0">
              <a:buNone/>
              <a:defRPr sz="4635">
                <a:solidFill>
                  <a:schemeClr val="tx1">
                    <a:tint val="75000"/>
                  </a:schemeClr>
                </a:solidFill>
              </a:defRPr>
            </a:lvl4pPr>
            <a:lvl5pPr marL="6054884" indent="0">
              <a:buNone/>
              <a:defRPr sz="4635">
                <a:solidFill>
                  <a:schemeClr val="tx1">
                    <a:tint val="75000"/>
                  </a:schemeClr>
                </a:solidFill>
              </a:defRPr>
            </a:lvl5pPr>
            <a:lvl6pPr marL="7568605" indent="0">
              <a:buNone/>
              <a:defRPr sz="4635">
                <a:solidFill>
                  <a:schemeClr val="tx1">
                    <a:tint val="75000"/>
                  </a:schemeClr>
                </a:solidFill>
              </a:defRPr>
            </a:lvl6pPr>
            <a:lvl7pPr marL="9082324" indent="0">
              <a:buNone/>
              <a:defRPr sz="4635">
                <a:solidFill>
                  <a:schemeClr val="tx1">
                    <a:tint val="75000"/>
                  </a:schemeClr>
                </a:solidFill>
              </a:defRPr>
            </a:lvl7pPr>
            <a:lvl8pPr marL="10596045" indent="0">
              <a:buNone/>
              <a:defRPr sz="4635">
                <a:solidFill>
                  <a:schemeClr val="tx1">
                    <a:tint val="75000"/>
                  </a:schemeClr>
                </a:solidFill>
              </a:defRPr>
            </a:lvl8pPr>
            <a:lvl9pPr marL="12109766" indent="0">
              <a:buNone/>
              <a:defRPr sz="4635">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0057592E-0C21-4F4D-BDD6-4B8FDF93DDFF}" type="datetimeFigureOut">
              <a:rPr lang="ru-RU" smtClean="0"/>
              <a:pPr/>
              <a:t>21.05.2018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4121700-1C30-4453-8A03-7959DE8B908C}" type="slidenum">
              <a:rPr lang="ru-RU" smtClean="0"/>
              <a:pPr/>
              <a:t>‹#›</a:t>
            </a:fld>
            <a:endParaRPr lang="ru-RU"/>
          </a:p>
        </p:txBody>
      </p:sp>
    </p:spTree>
    <p:extLst>
      <p:ext uri="{BB962C8B-B14F-4D97-AF65-F5344CB8AC3E}">
        <p14:creationId xmlns:p14="http://schemas.microsoft.com/office/powerpoint/2010/main" xmlns="" val="38996057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2098622" y="5702302"/>
            <a:ext cx="12866966" cy="13567711"/>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15326827" y="5702302"/>
            <a:ext cx="12866966" cy="13567711"/>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0057592E-0C21-4F4D-BDD6-4B8FDF93DDFF}" type="datetimeFigureOut">
              <a:rPr lang="ru-RU" smtClean="0"/>
              <a:pPr/>
              <a:t>21.05.2018</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4121700-1C30-4453-8A03-7959DE8B908C}" type="slidenum">
              <a:rPr lang="ru-RU" smtClean="0"/>
              <a:pPr/>
              <a:t>‹#›</a:t>
            </a:fld>
            <a:endParaRPr lang="ru-RU"/>
          </a:p>
        </p:txBody>
      </p:sp>
    </p:spTree>
    <p:extLst>
      <p:ext uri="{BB962C8B-B14F-4D97-AF65-F5344CB8AC3E}">
        <p14:creationId xmlns:p14="http://schemas.microsoft.com/office/powerpoint/2010/main" xmlns="" val="926668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098622" y="5244109"/>
            <a:ext cx="12803892" cy="2574576"/>
          </a:xfrm>
        </p:spPr>
        <p:txBody>
          <a:bodyPr anchor="b">
            <a:normAutofit/>
          </a:bodyPr>
          <a:lstStyle>
            <a:lvl1pPr marL="0" indent="0">
              <a:spcBef>
                <a:spcPts val="0"/>
              </a:spcBef>
              <a:buNone/>
              <a:defRPr sz="7947" b="1"/>
            </a:lvl1pPr>
            <a:lvl2pPr marL="1513721" indent="0">
              <a:buNone/>
              <a:defRPr sz="6622" b="1"/>
            </a:lvl2pPr>
            <a:lvl3pPr marL="3027442" indent="0">
              <a:buNone/>
              <a:defRPr sz="5959" b="1"/>
            </a:lvl3pPr>
            <a:lvl4pPr marL="4541163" indent="0">
              <a:buNone/>
              <a:defRPr sz="5298" b="1"/>
            </a:lvl4pPr>
            <a:lvl5pPr marL="6054884" indent="0">
              <a:buNone/>
              <a:defRPr sz="5298" b="1"/>
            </a:lvl5pPr>
            <a:lvl6pPr marL="7568605" indent="0">
              <a:buNone/>
              <a:defRPr sz="5298" b="1"/>
            </a:lvl6pPr>
            <a:lvl7pPr marL="9082324" indent="0">
              <a:buNone/>
              <a:defRPr sz="5298" b="1"/>
            </a:lvl7pPr>
            <a:lvl8pPr marL="10596045" indent="0">
              <a:buNone/>
              <a:defRPr sz="5298" b="1"/>
            </a:lvl8pPr>
            <a:lvl9pPr marL="12109766" indent="0">
              <a:buNone/>
              <a:defRPr sz="5298" b="1"/>
            </a:lvl9pPr>
          </a:lstStyle>
          <a:p>
            <a:pPr lvl="0"/>
            <a:r>
              <a:rPr lang="ru-RU"/>
              <a:t>Образец текста</a:t>
            </a:r>
          </a:p>
        </p:txBody>
      </p:sp>
      <p:sp>
        <p:nvSpPr>
          <p:cNvPr id="4" name="Content Placeholder 3"/>
          <p:cNvSpPr>
            <a:spLocks noGrp="1"/>
          </p:cNvSpPr>
          <p:nvPr>
            <p:ph sz="half" idx="2"/>
          </p:nvPr>
        </p:nvSpPr>
        <p:spPr>
          <a:xfrm>
            <a:off x="2098622" y="7818688"/>
            <a:ext cx="12803892" cy="1147608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15326832" y="5244111"/>
            <a:ext cx="12866967" cy="2574572"/>
          </a:xfrm>
        </p:spPr>
        <p:txBody>
          <a:bodyPr anchor="b"/>
          <a:lstStyle>
            <a:lvl1pPr marL="0" indent="0">
              <a:spcBef>
                <a:spcPts val="0"/>
              </a:spcBef>
              <a:buNone/>
              <a:defRPr sz="7947" b="1"/>
            </a:lvl1pPr>
            <a:lvl2pPr marL="1513721" indent="0">
              <a:buNone/>
              <a:defRPr sz="6622" b="1"/>
            </a:lvl2pPr>
            <a:lvl3pPr marL="3027442" indent="0">
              <a:buNone/>
              <a:defRPr sz="5959" b="1"/>
            </a:lvl3pPr>
            <a:lvl4pPr marL="4541163" indent="0">
              <a:buNone/>
              <a:defRPr sz="5298" b="1"/>
            </a:lvl4pPr>
            <a:lvl5pPr marL="6054884" indent="0">
              <a:buNone/>
              <a:defRPr sz="5298" b="1"/>
            </a:lvl5pPr>
            <a:lvl6pPr marL="7568605" indent="0">
              <a:buNone/>
              <a:defRPr sz="5298" b="1"/>
            </a:lvl6pPr>
            <a:lvl7pPr marL="9082324" indent="0">
              <a:buNone/>
              <a:defRPr sz="5298" b="1"/>
            </a:lvl7pPr>
            <a:lvl8pPr marL="10596045" indent="0">
              <a:buNone/>
              <a:defRPr sz="5298" b="1"/>
            </a:lvl8pPr>
            <a:lvl9pPr marL="12109766" indent="0">
              <a:buNone/>
              <a:defRPr sz="5298" b="1"/>
            </a:lvl9pPr>
          </a:lstStyle>
          <a:p>
            <a:pPr lvl="0"/>
            <a:r>
              <a:rPr lang="ru-RU"/>
              <a:t>Образец текста</a:t>
            </a:r>
          </a:p>
        </p:txBody>
      </p:sp>
      <p:sp>
        <p:nvSpPr>
          <p:cNvPr id="6" name="Content Placeholder 5"/>
          <p:cNvSpPr>
            <a:spLocks noGrp="1"/>
          </p:cNvSpPr>
          <p:nvPr>
            <p:ph sz="quarter" idx="4"/>
          </p:nvPr>
        </p:nvSpPr>
        <p:spPr>
          <a:xfrm>
            <a:off x="15326832" y="7818688"/>
            <a:ext cx="12866967" cy="1147608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0057592E-0C21-4F4D-BDD6-4B8FDF93DDFF}" type="datetimeFigureOut">
              <a:rPr lang="ru-RU" smtClean="0"/>
              <a:pPr/>
              <a:t>21.05.2018</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44121700-1C30-4453-8A03-7959DE8B908C}" type="slidenum">
              <a:rPr lang="ru-RU" smtClean="0"/>
              <a:pPr/>
              <a:t>‹#›</a:t>
            </a:fld>
            <a:endParaRPr lang="ru-RU"/>
          </a:p>
        </p:txBody>
      </p:sp>
      <p:sp>
        <p:nvSpPr>
          <p:cNvPr id="10" name="Title 9"/>
          <p:cNvSpPr>
            <a:spLocks noGrp="1"/>
          </p:cNvSpPr>
          <p:nvPr>
            <p:ph type="title"/>
          </p:nvPr>
        </p:nvSpPr>
        <p:spPr/>
        <p:txBody>
          <a:bodyPr/>
          <a:lstStyle/>
          <a:p>
            <a:r>
              <a:rPr lang="ru-RU"/>
              <a:t>Образец заголовка</a:t>
            </a:r>
            <a:endParaRPr lang="en-US" dirty="0"/>
          </a:p>
        </p:txBody>
      </p:sp>
    </p:spTree>
    <p:extLst>
      <p:ext uri="{BB962C8B-B14F-4D97-AF65-F5344CB8AC3E}">
        <p14:creationId xmlns:p14="http://schemas.microsoft.com/office/powerpoint/2010/main" xmlns="" val="28284289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Только заголовок">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0057592E-0C21-4F4D-BDD6-4B8FDF93DDFF}" type="datetimeFigureOut">
              <a:rPr lang="ru-RU" smtClean="0"/>
              <a:pPr/>
              <a:t>21.05.2018</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44121700-1C30-4453-8A03-7959DE8B908C}" type="slidenum">
              <a:rPr lang="ru-RU" smtClean="0"/>
              <a:pPr/>
              <a:t>‹#›</a:t>
            </a:fld>
            <a:endParaRPr lang="ru-RU"/>
          </a:p>
        </p:txBody>
      </p:sp>
      <p:sp>
        <p:nvSpPr>
          <p:cNvPr id="6" name="Title 5"/>
          <p:cNvSpPr>
            <a:spLocks noGrp="1"/>
          </p:cNvSpPr>
          <p:nvPr>
            <p:ph type="title"/>
          </p:nvPr>
        </p:nvSpPr>
        <p:spPr/>
        <p:txBody>
          <a:bodyPr/>
          <a:lstStyle/>
          <a:p>
            <a:r>
              <a:rPr lang="ru-RU"/>
              <a:t>Образец заголовка</a:t>
            </a:r>
            <a:endParaRPr lang="en-US"/>
          </a:p>
        </p:txBody>
      </p:sp>
    </p:spTree>
    <p:extLst>
      <p:ext uri="{BB962C8B-B14F-4D97-AF65-F5344CB8AC3E}">
        <p14:creationId xmlns:p14="http://schemas.microsoft.com/office/powerpoint/2010/main" xmlns="" val="7079429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57592E-0C21-4F4D-BDD6-4B8FDF93DDFF}" type="datetimeFigureOut">
              <a:rPr lang="ru-RU" smtClean="0"/>
              <a:pPr/>
              <a:t>21.05.2018</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44121700-1C30-4453-8A03-7959DE8B908C}" type="slidenum">
              <a:rPr lang="ru-RU" smtClean="0"/>
              <a:pPr/>
              <a:t>‹#›</a:t>
            </a:fld>
            <a:endParaRPr lang="ru-RU"/>
          </a:p>
        </p:txBody>
      </p:sp>
    </p:spTree>
    <p:extLst>
      <p:ext uri="{BB962C8B-B14F-4D97-AF65-F5344CB8AC3E}">
        <p14:creationId xmlns:p14="http://schemas.microsoft.com/office/powerpoint/2010/main" xmlns="" val="361363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088989" y="1425577"/>
            <a:ext cx="9763756" cy="4989504"/>
          </a:xfrm>
        </p:spPr>
        <p:txBody>
          <a:bodyPr anchor="b">
            <a:normAutofit/>
          </a:bodyPr>
          <a:lstStyle>
            <a:lvl1pPr>
              <a:defRPr sz="10594" b="0"/>
            </a:lvl1pPr>
          </a:lstStyle>
          <a:p>
            <a:r>
              <a:rPr lang="ru-RU"/>
              <a:t>Образец заголовка</a:t>
            </a:r>
            <a:endParaRPr lang="en-US" dirty="0"/>
          </a:p>
        </p:txBody>
      </p:sp>
      <p:sp>
        <p:nvSpPr>
          <p:cNvPr id="3" name="Content Placeholder 2"/>
          <p:cNvSpPr>
            <a:spLocks noGrp="1"/>
          </p:cNvSpPr>
          <p:nvPr>
            <p:ph idx="1"/>
          </p:nvPr>
        </p:nvSpPr>
        <p:spPr>
          <a:xfrm>
            <a:off x="12866966" y="3088746"/>
            <a:ext cx="15326826" cy="15206133"/>
          </a:xfrm>
        </p:spPr>
        <p:txBody>
          <a:bodyPr/>
          <a:lstStyle>
            <a:lvl1pPr>
              <a:defRPr sz="10594"/>
            </a:lvl1pPr>
            <a:lvl2pPr>
              <a:defRPr sz="9271"/>
            </a:lvl2pPr>
            <a:lvl3pPr>
              <a:defRPr sz="7947"/>
            </a:lvl3pPr>
            <a:lvl4pPr>
              <a:defRPr sz="6622"/>
            </a:lvl4pPr>
            <a:lvl5pPr>
              <a:defRPr sz="6622"/>
            </a:lvl5pPr>
            <a:lvl6pPr>
              <a:defRPr sz="6622"/>
            </a:lvl6pPr>
            <a:lvl7pPr>
              <a:defRPr sz="6622"/>
            </a:lvl7pPr>
            <a:lvl8pPr>
              <a:defRPr sz="6622"/>
            </a:lvl8pPr>
            <a:lvl9pPr>
              <a:defRPr sz="6622"/>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2088989" y="6415086"/>
            <a:ext cx="9763756" cy="11879794"/>
          </a:xfrm>
        </p:spPr>
        <p:txBody>
          <a:bodyPr>
            <a:normAutofit/>
          </a:bodyPr>
          <a:lstStyle>
            <a:lvl1pPr marL="0" indent="0">
              <a:lnSpc>
                <a:spcPct val="90000"/>
              </a:lnSpc>
              <a:buNone/>
              <a:defRPr sz="5298"/>
            </a:lvl1pPr>
            <a:lvl2pPr marL="1513721" indent="0">
              <a:buNone/>
              <a:defRPr sz="3973"/>
            </a:lvl2pPr>
            <a:lvl3pPr marL="3027442" indent="0">
              <a:buNone/>
              <a:defRPr sz="3312"/>
            </a:lvl3pPr>
            <a:lvl4pPr marL="4541163" indent="0">
              <a:buNone/>
              <a:defRPr sz="2980"/>
            </a:lvl4pPr>
            <a:lvl5pPr marL="6054884" indent="0">
              <a:buNone/>
              <a:defRPr sz="2980"/>
            </a:lvl5pPr>
            <a:lvl6pPr marL="7568605" indent="0">
              <a:buNone/>
              <a:defRPr sz="2980"/>
            </a:lvl6pPr>
            <a:lvl7pPr marL="9082324" indent="0">
              <a:buNone/>
              <a:defRPr sz="2980"/>
            </a:lvl7pPr>
            <a:lvl8pPr marL="10596045" indent="0">
              <a:buNone/>
              <a:defRPr sz="2980"/>
            </a:lvl8pPr>
            <a:lvl9pPr marL="12109766" indent="0">
              <a:buNone/>
              <a:defRPr sz="2980"/>
            </a:lvl9pPr>
          </a:lstStyle>
          <a:p>
            <a:pPr lvl="0"/>
            <a:r>
              <a:rPr lang="ru-RU"/>
              <a:t>Образец текста</a:t>
            </a:r>
          </a:p>
        </p:txBody>
      </p:sp>
      <p:sp>
        <p:nvSpPr>
          <p:cNvPr id="5" name="Date Placeholder 4"/>
          <p:cNvSpPr>
            <a:spLocks noGrp="1"/>
          </p:cNvSpPr>
          <p:nvPr>
            <p:ph type="dt" sz="half" idx="10"/>
          </p:nvPr>
        </p:nvSpPr>
        <p:spPr/>
        <p:txBody>
          <a:bodyPr/>
          <a:lstStyle/>
          <a:p>
            <a:fld id="{0057592E-0C21-4F4D-BDD6-4B8FDF93DDFF}" type="datetimeFigureOut">
              <a:rPr lang="ru-RU" smtClean="0"/>
              <a:pPr/>
              <a:t>21.05.2018</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4121700-1C30-4453-8A03-7959DE8B908C}" type="slidenum">
              <a:rPr lang="ru-RU" smtClean="0"/>
              <a:pPr/>
              <a:t>‹#›</a:t>
            </a:fld>
            <a:endParaRPr lang="ru-RU"/>
          </a:p>
        </p:txBody>
      </p:sp>
    </p:spTree>
    <p:extLst>
      <p:ext uri="{BB962C8B-B14F-4D97-AF65-F5344CB8AC3E}">
        <p14:creationId xmlns:p14="http://schemas.microsoft.com/office/powerpoint/2010/main" xmlns="" val="25491100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088989" y="1425575"/>
            <a:ext cx="9763756" cy="4989512"/>
          </a:xfrm>
        </p:spPr>
        <p:txBody>
          <a:bodyPr anchor="b">
            <a:normAutofit/>
          </a:bodyPr>
          <a:lstStyle>
            <a:lvl1pPr>
              <a:defRPr sz="10594" b="0"/>
            </a:lvl1pPr>
          </a:lstStyle>
          <a:p>
            <a:r>
              <a:rPr lang="ru-RU"/>
              <a:t>Образец заголовка</a:t>
            </a:r>
            <a:endParaRPr lang="en-US" dirty="0"/>
          </a:p>
        </p:txBody>
      </p:sp>
      <p:sp>
        <p:nvSpPr>
          <p:cNvPr id="3" name="Picture Placeholder 2"/>
          <p:cNvSpPr>
            <a:spLocks noGrp="1"/>
          </p:cNvSpPr>
          <p:nvPr>
            <p:ph type="pic" idx="1"/>
          </p:nvPr>
        </p:nvSpPr>
        <p:spPr>
          <a:xfrm>
            <a:off x="12866966" y="3088746"/>
            <a:ext cx="15326826" cy="15206133"/>
          </a:xfrm>
        </p:spPr>
        <p:txBody>
          <a:bodyPr/>
          <a:lstStyle>
            <a:lvl1pPr marL="0" indent="0">
              <a:buNone/>
              <a:defRPr sz="10594"/>
            </a:lvl1pPr>
            <a:lvl2pPr marL="1513721" indent="0">
              <a:buNone/>
              <a:defRPr sz="9271"/>
            </a:lvl2pPr>
            <a:lvl3pPr marL="3027442" indent="0">
              <a:buNone/>
              <a:defRPr sz="7947"/>
            </a:lvl3pPr>
            <a:lvl4pPr marL="4541163" indent="0">
              <a:buNone/>
              <a:defRPr sz="6622"/>
            </a:lvl4pPr>
            <a:lvl5pPr marL="6054884" indent="0">
              <a:buNone/>
              <a:defRPr sz="6622"/>
            </a:lvl5pPr>
            <a:lvl6pPr marL="7568605" indent="0">
              <a:buNone/>
              <a:defRPr sz="6622"/>
            </a:lvl6pPr>
            <a:lvl7pPr marL="9082324" indent="0">
              <a:buNone/>
              <a:defRPr sz="6622"/>
            </a:lvl7pPr>
            <a:lvl8pPr marL="10596045" indent="0">
              <a:buNone/>
              <a:defRPr sz="6622"/>
            </a:lvl8pPr>
            <a:lvl9pPr marL="12109766" indent="0">
              <a:buNone/>
              <a:defRPr sz="6622"/>
            </a:lvl9pPr>
          </a:lstStyle>
          <a:p>
            <a:r>
              <a:rPr lang="ru-RU"/>
              <a:t>Вставка рисунка</a:t>
            </a:r>
            <a:endParaRPr lang="en-US" dirty="0"/>
          </a:p>
        </p:txBody>
      </p:sp>
      <p:sp>
        <p:nvSpPr>
          <p:cNvPr id="4" name="Text Placeholder 3"/>
          <p:cNvSpPr>
            <a:spLocks noGrp="1"/>
          </p:cNvSpPr>
          <p:nvPr>
            <p:ph type="body" sz="half" idx="2"/>
          </p:nvPr>
        </p:nvSpPr>
        <p:spPr>
          <a:xfrm>
            <a:off x="2088989" y="6415088"/>
            <a:ext cx="9763756" cy="11879792"/>
          </a:xfrm>
        </p:spPr>
        <p:txBody>
          <a:bodyPr>
            <a:normAutofit/>
          </a:bodyPr>
          <a:lstStyle>
            <a:lvl1pPr marL="0" indent="0">
              <a:lnSpc>
                <a:spcPct val="90000"/>
              </a:lnSpc>
              <a:buNone/>
              <a:defRPr sz="5298"/>
            </a:lvl1pPr>
            <a:lvl2pPr marL="1513721" indent="0">
              <a:buNone/>
              <a:defRPr sz="3973"/>
            </a:lvl2pPr>
            <a:lvl3pPr marL="3027442" indent="0">
              <a:buNone/>
              <a:defRPr sz="3312"/>
            </a:lvl3pPr>
            <a:lvl4pPr marL="4541163" indent="0">
              <a:buNone/>
              <a:defRPr sz="2980"/>
            </a:lvl4pPr>
            <a:lvl5pPr marL="6054884" indent="0">
              <a:buNone/>
              <a:defRPr sz="2980"/>
            </a:lvl5pPr>
            <a:lvl6pPr marL="7568605" indent="0">
              <a:buNone/>
              <a:defRPr sz="2980"/>
            </a:lvl6pPr>
            <a:lvl7pPr marL="9082324" indent="0">
              <a:buNone/>
              <a:defRPr sz="2980"/>
            </a:lvl7pPr>
            <a:lvl8pPr marL="10596045" indent="0">
              <a:buNone/>
              <a:defRPr sz="2980"/>
            </a:lvl8pPr>
            <a:lvl9pPr marL="12109766" indent="0">
              <a:buNone/>
              <a:defRPr sz="2980"/>
            </a:lvl9pPr>
          </a:lstStyle>
          <a:p>
            <a:pPr lvl="0"/>
            <a:r>
              <a:rPr lang="ru-RU"/>
              <a:t>Образец текста</a:t>
            </a:r>
          </a:p>
        </p:txBody>
      </p:sp>
      <p:sp>
        <p:nvSpPr>
          <p:cNvPr id="5" name="Date Placeholder 4"/>
          <p:cNvSpPr>
            <a:spLocks noGrp="1"/>
          </p:cNvSpPr>
          <p:nvPr>
            <p:ph type="dt" sz="half" idx="10"/>
          </p:nvPr>
        </p:nvSpPr>
        <p:spPr/>
        <p:txBody>
          <a:bodyPr/>
          <a:lstStyle/>
          <a:p>
            <a:fld id="{0057592E-0C21-4F4D-BDD6-4B8FDF93DDFF}" type="datetimeFigureOut">
              <a:rPr lang="ru-RU" smtClean="0"/>
              <a:pPr/>
              <a:t>21.05.2018</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4121700-1C30-4453-8A03-7959DE8B908C}" type="slidenum">
              <a:rPr lang="ru-RU" smtClean="0"/>
              <a:pPr/>
              <a:t>‹#›</a:t>
            </a:fld>
            <a:endParaRPr lang="ru-RU"/>
          </a:p>
        </p:txBody>
      </p:sp>
    </p:spTree>
    <p:extLst>
      <p:ext uri="{BB962C8B-B14F-4D97-AF65-F5344CB8AC3E}">
        <p14:creationId xmlns:p14="http://schemas.microsoft.com/office/powerpoint/2010/main" xmlns="" val="3937416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098622" y="1140461"/>
            <a:ext cx="26112372" cy="4133177"/>
          </a:xfrm>
          <a:prstGeom prst="rect">
            <a:avLst/>
          </a:prstGeom>
        </p:spPr>
        <p:txBody>
          <a:bodyPr vert="horz" lIns="91440" tIns="45720" rIns="91440" bIns="4572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2098622" y="5702302"/>
            <a:ext cx="26112372" cy="13567711"/>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2081421" y="19819460"/>
            <a:ext cx="6811923" cy="1138480"/>
          </a:xfrm>
          <a:prstGeom prst="rect">
            <a:avLst/>
          </a:prstGeom>
        </p:spPr>
        <p:txBody>
          <a:bodyPr vert="horz" lIns="91440" tIns="45720" rIns="91440" bIns="45720" rtlCol="0" anchor="ctr"/>
          <a:lstStyle>
            <a:lvl1pPr algn="l">
              <a:defRPr sz="3641">
                <a:solidFill>
                  <a:schemeClr val="tx1">
                    <a:lumMod val="65000"/>
                    <a:lumOff val="35000"/>
                  </a:schemeClr>
                </a:solidFill>
              </a:defRPr>
            </a:lvl1pPr>
          </a:lstStyle>
          <a:p>
            <a:fld id="{0057592E-0C21-4F4D-BDD6-4B8FDF93DDFF}" type="datetimeFigureOut">
              <a:rPr lang="ru-RU" smtClean="0"/>
              <a:pPr/>
              <a:t>21.05.2018</a:t>
            </a:fld>
            <a:endParaRPr lang="ru-RU"/>
          </a:p>
        </p:txBody>
      </p:sp>
      <p:sp>
        <p:nvSpPr>
          <p:cNvPr id="5" name="Footer Placeholder 4"/>
          <p:cNvSpPr>
            <a:spLocks noGrp="1"/>
          </p:cNvSpPr>
          <p:nvPr>
            <p:ph type="ftr" sz="quarter" idx="3"/>
          </p:nvPr>
        </p:nvSpPr>
        <p:spPr>
          <a:xfrm>
            <a:off x="10028665" y="19819460"/>
            <a:ext cx="10217884" cy="1138480"/>
          </a:xfrm>
          <a:prstGeom prst="rect">
            <a:avLst/>
          </a:prstGeom>
        </p:spPr>
        <p:txBody>
          <a:bodyPr vert="horz" lIns="91440" tIns="45720" rIns="91440" bIns="45720" rtlCol="0" anchor="ctr"/>
          <a:lstStyle>
            <a:lvl1pPr algn="ctr">
              <a:defRPr sz="3641">
                <a:solidFill>
                  <a:schemeClr val="tx1">
                    <a:lumMod val="65000"/>
                    <a:lumOff val="35000"/>
                  </a:schemeClr>
                </a:solidFill>
              </a:defRPr>
            </a:lvl1pPr>
          </a:lstStyle>
          <a:p>
            <a:endParaRPr lang="ru-RU"/>
          </a:p>
        </p:txBody>
      </p:sp>
      <p:sp>
        <p:nvSpPr>
          <p:cNvPr id="6" name="Slide Number Placeholder 5"/>
          <p:cNvSpPr>
            <a:spLocks noGrp="1"/>
          </p:cNvSpPr>
          <p:nvPr>
            <p:ph type="sldNum" sz="quarter" idx="4"/>
          </p:nvPr>
        </p:nvSpPr>
        <p:spPr>
          <a:xfrm>
            <a:off x="21399070" y="19819460"/>
            <a:ext cx="6811923" cy="1138480"/>
          </a:xfrm>
          <a:prstGeom prst="rect">
            <a:avLst/>
          </a:prstGeom>
        </p:spPr>
        <p:txBody>
          <a:bodyPr vert="horz" lIns="91440" tIns="45720" rIns="91440" bIns="45720" rtlCol="0" anchor="ctr"/>
          <a:lstStyle>
            <a:lvl1pPr algn="r">
              <a:defRPr sz="3641">
                <a:solidFill>
                  <a:schemeClr val="tx1">
                    <a:tint val="75000"/>
                  </a:schemeClr>
                </a:solidFill>
              </a:defRPr>
            </a:lvl1pPr>
          </a:lstStyle>
          <a:p>
            <a:fld id="{44121700-1C30-4453-8A03-7959DE8B908C}" type="slidenum">
              <a:rPr lang="ru-RU" smtClean="0"/>
              <a:pPr/>
              <a:t>‹#›</a:t>
            </a:fld>
            <a:endParaRPr lang="ru-RU"/>
          </a:p>
        </p:txBody>
      </p:sp>
    </p:spTree>
    <p:extLst>
      <p:ext uri="{BB962C8B-B14F-4D97-AF65-F5344CB8AC3E}">
        <p14:creationId xmlns:p14="http://schemas.microsoft.com/office/powerpoint/2010/main" xmlns="" val="1816374259"/>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3027442" rtl="0" eaLnBrk="1" latinLnBrk="0" hangingPunct="1">
        <a:lnSpc>
          <a:spcPct val="90000"/>
        </a:lnSpc>
        <a:spcBef>
          <a:spcPct val="0"/>
        </a:spcBef>
        <a:buNone/>
        <a:defRPr sz="14569" kern="1200">
          <a:solidFill>
            <a:schemeClr val="tx1"/>
          </a:solidFill>
          <a:latin typeface="+mj-lt"/>
          <a:ea typeface="+mj-ea"/>
          <a:cs typeface="+mj-cs"/>
        </a:defRPr>
      </a:lvl1pPr>
    </p:titleStyle>
    <p:bodyStyle>
      <a:lvl1pPr marL="756860" indent="-756860" algn="l" defTabSz="3027442" rtl="0" eaLnBrk="1" latinLnBrk="0" hangingPunct="1">
        <a:lnSpc>
          <a:spcPct val="90000"/>
        </a:lnSpc>
        <a:spcBef>
          <a:spcPts val="3312"/>
        </a:spcBef>
        <a:buFont typeface="Wingdings 2" pitchFamily="18" charset="2"/>
        <a:buChar char=""/>
        <a:defRPr sz="9271" kern="1200">
          <a:solidFill>
            <a:schemeClr val="tx1"/>
          </a:solidFill>
          <a:latin typeface="+mn-lt"/>
          <a:ea typeface="+mn-ea"/>
          <a:cs typeface="+mn-cs"/>
        </a:defRPr>
      </a:lvl1pPr>
      <a:lvl2pPr marL="2270581" indent="-756860" algn="l" defTabSz="3027442" rtl="0" eaLnBrk="1" latinLnBrk="0" hangingPunct="1">
        <a:lnSpc>
          <a:spcPct val="90000"/>
        </a:lnSpc>
        <a:spcBef>
          <a:spcPts val="1655"/>
        </a:spcBef>
        <a:buFont typeface="Wingdings 2" pitchFamily="18" charset="2"/>
        <a:buChar char=""/>
        <a:defRPr sz="7947" kern="1200">
          <a:solidFill>
            <a:schemeClr val="tx1"/>
          </a:solidFill>
          <a:latin typeface="+mn-lt"/>
          <a:ea typeface="+mn-ea"/>
          <a:cs typeface="+mn-cs"/>
        </a:defRPr>
      </a:lvl2pPr>
      <a:lvl3pPr marL="3784302" indent="-756860" algn="l" defTabSz="3027442" rtl="0" eaLnBrk="1" latinLnBrk="0" hangingPunct="1">
        <a:lnSpc>
          <a:spcPct val="90000"/>
        </a:lnSpc>
        <a:spcBef>
          <a:spcPts val="1655"/>
        </a:spcBef>
        <a:buFont typeface="Wingdings 2" pitchFamily="18" charset="2"/>
        <a:buChar char=""/>
        <a:defRPr sz="6622" kern="1200">
          <a:solidFill>
            <a:schemeClr val="tx1"/>
          </a:solidFill>
          <a:latin typeface="+mn-lt"/>
          <a:ea typeface="+mn-ea"/>
          <a:cs typeface="+mn-cs"/>
        </a:defRPr>
      </a:lvl3pPr>
      <a:lvl4pPr marL="5298023" indent="-756860" algn="l" defTabSz="3027442" rtl="0" eaLnBrk="1" latinLnBrk="0" hangingPunct="1">
        <a:lnSpc>
          <a:spcPct val="90000"/>
        </a:lnSpc>
        <a:spcBef>
          <a:spcPts val="1655"/>
        </a:spcBef>
        <a:buFont typeface="Wingdings 2" pitchFamily="18" charset="2"/>
        <a:buChar char=""/>
        <a:defRPr sz="5959" kern="1200">
          <a:solidFill>
            <a:schemeClr val="tx1"/>
          </a:solidFill>
          <a:latin typeface="+mn-lt"/>
          <a:ea typeface="+mn-ea"/>
          <a:cs typeface="+mn-cs"/>
        </a:defRPr>
      </a:lvl4pPr>
      <a:lvl5pPr marL="6811744" indent="-756860" algn="l" defTabSz="3027442" rtl="0" eaLnBrk="1" latinLnBrk="0" hangingPunct="1">
        <a:lnSpc>
          <a:spcPct val="90000"/>
        </a:lnSpc>
        <a:spcBef>
          <a:spcPts val="1655"/>
        </a:spcBef>
        <a:buFont typeface="Wingdings 2" pitchFamily="18" charset="2"/>
        <a:buChar char=""/>
        <a:defRPr sz="5959" kern="1200">
          <a:solidFill>
            <a:schemeClr val="tx1"/>
          </a:solidFill>
          <a:latin typeface="+mn-lt"/>
          <a:ea typeface="+mn-ea"/>
          <a:cs typeface="+mn-cs"/>
        </a:defRPr>
      </a:lvl5pPr>
      <a:lvl6pPr marL="8325465" indent="-756860" algn="l" defTabSz="3027442" rtl="0" eaLnBrk="1" latinLnBrk="0" hangingPunct="1">
        <a:spcBef>
          <a:spcPct val="20000"/>
        </a:spcBef>
        <a:buFont typeface="Wingdings 2" pitchFamily="18" charset="2"/>
        <a:buChar char=""/>
        <a:defRPr sz="5959" kern="1200">
          <a:solidFill>
            <a:schemeClr val="tx1"/>
          </a:solidFill>
          <a:latin typeface="+mn-lt"/>
          <a:ea typeface="+mn-ea"/>
          <a:cs typeface="+mn-cs"/>
        </a:defRPr>
      </a:lvl6pPr>
      <a:lvl7pPr marL="9839186" indent="-756860" algn="l" defTabSz="3027442" rtl="0" eaLnBrk="1" latinLnBrk="0" hangingPunct="1">
        <a:spcBef>
          <a:spcPct val="20000"/>
        </a:spcBef>
        <a:buFont typeface="Wingdings 2" pitchFamily="18" charset="2"/>
        <a:buChar char=""/>
        <a:defRPr sz="5959" kern="1200">
          <a:solidFill>
            <a:schemeClr val="tx1"/>
          </a:solidFill>
          <a:latin typeface="+mn-lt"/>
          <a:ea typeface="+mn-ea"/>
          <a:cs typeface="+mn-cs"/>
        </a:defRPr>
      </a:lvl7pPr>
      <a:lvl8pPr marL="11352907" indent="-756860" algn="l" defTabSz="3027442" rtl="0" eaLnBrk="1" latinLnBrk="0" hangingPunct="1">
        <a:spcBef>
          <a:spcPct val="20000"/>
        </a:spcBef>
        <a:buFont typeface="Wingdings 2" pitchFamily="18" charset="2"/>
        <a:buChar char=""/>
        <a:defRPr sz="5959" kern="1200">
          <a:solidFill>
            <a:schemeClr val="tx1"/>
          </a:solidFill>
          <a:latin typeface="+mn-lt"/>
          <a:ea typeface="+mn-ea"/>
          <a:cs typeface="+mn-cs"/>
        </a:defRPr>
      </a:lvl8pPr>
      <a:lvl9pPr marL="12866628" indent="-756860" algn="l" defTabSz="3027442" rtl="0" eaLnBrk="1" latinLnBrk="0" hangingPunct="1">
        <a:spcBef>
          <a:spcPct val="20000"/>
        </a:spcBef>
        <a:buFont typeface="Wingdings 2" pitchFamily="18" charset="2"/>
        <a:buChar char=""/>
        <a:defRPr sz="5959" kern="1200">
          <a:solidFill>
            <a:schemeClr val="tx1"/>
          </a:solidFill>
          <a:latin typeface="+mn-lt"/>
          <a:ea typeface="+mn-ea"/>
          <a:cs typeface="+mn-cs"/>
        </a:defRPr>
      </a:lvl9pPr>
    </p:bodyStyle>
    <p:otherStyle>
      <a:defPPr>
        <a:defRPr lang="en-US"/>
      </a:defPPr>
      <a:lvl1pPr marL="0" algn="l" defTabSz="3027442" rtl="0" eaLnBrk="1" latinLnBrk="0" hangingPunct="1">
        <a:defRPr sz="5959" kern="1200">
          <a:solidFill>
            <a:schemeClr val="tx1"/>
          </a:solidFill>
          <a:latin typeface="+mn-lt"/>
          <a:ea typeface="+mn-ea"/>
          <a:cs typeface="+mn-cs"/>
        </a:defRPr>
      </a:lvl1pPr>
      <a:lvl2pPr marL="1513721" algn="l" defTabSz="3027442" rtl="0" eaLnBrk="1" latinLnBrk="0" hangingPunct="1">
        <a:defRPr sz="5959" kern="1200">
          <a:solidFill>
            <a:schemeClr val="tx1"/>
          </a:solidFill>
          <a:latin typeface="+mn-lt"/>
          <a:ea typeface="+mn-ea"/>
          <a:cs typeface="+mn-cs"/>
        </a:defRPr>
      </a:lvl2pPr>
      <a:lvl3pPr marL="3027442" algn="l" defTabSz="3027442" rtl="0" eaLnBrk="1" latinLnBrk="0" hangingPunct="1">
        <a:defRPr sz="5959" kern="1200">
          <a:solidFill>
            <a:schemeClr val="tx1"/>
          </a:solidFill>
          <a:latin typeface="+mn-lt"/>
          <a:ea typeface="+mn-ea"/>
          <a:cs typeface="+mn-cs"/>
        </a:defRPr>
      </a:lvl3pPr>
      <a:lvl4pPr marL="4541163" algn="l" defTabSz="3027442" rtl="0" eaLnBrk="1" latinLnBrk="0" hangingPunct="1">
        <a:defRPr sz="5959" kern="1200">
          <a:solidFill>
            <a:schemeClr val="tx1"/>
          </a:solidFill>
          <a:latin typeface="+mn-lt"/>
          <a:ea typeface="+mn-ea"/>
          <a:cs typeface="+mn-cs"/>
        </a:defRPr>
      </a:lvl4pPr>
      <a:lvl5pPr marL="6054884" algn="l" defTabSz="3027442" rtl="0" eaLnBrk="1" latinLnBrk="0" hangingPunct="1">
        <a:defRPr sz="5959" kern="1200">
          <a:solidFill>
            <a:schemeClr val="tx1"/>
          </a:solidFill>
          <a:latin typeface="+mn-lt"/>
          <a:ea typeface="+mn-ea"/>
          <a:cs typeface="+mn-cs"/>
        </a:defRPr>
      </a:lvl5pPr>
      <a:lvl6pPr marL="7568605" algn="l" defTabSz="3027442" rtl="0" eaLnBrk="1" latinLnBrk="0" hangingPunct="1">
        <a:defRPr sz="5959" kern="1200">
          <a:solidFill>
            <a:schemeClr val="tx1"/>
          </a:solidFill>
          <a:latin typeface="+mn-lt"/>
          <a:ea typeface="+mn-ea"/>
          <a:cs typeface="+mn-cs"/>
        </a:defRPr>
      </a:lvl6pPr>
      <a:lvl7pPr marL="9082324" algn="l" defTabSz="3027442" rtl="0" eaLnBrk="1" latinLnBrk="0" hangingPunct="1">
        <a:defRPr sz="5959" kern="1200">
          <a:solidFill>
            <a:schemeClr val="tx1"/>
          </a:solidFill>
          <a:latin typeface="+mn-lt"/>
          <a:ea typeface="+mn-ea"/>
          <a:cs typeface="+mn-cs"/>
        </a:defRPr>
      </a:lvl7pPr>
      <a:lvl8pPr marL="10596045" algn="l" defTabSz="3027442" rtl="0" eaLnBrk="1" latinLnBrk="0" hangingPunct="1">
        <a:defRPr sz="5959" kern="1200">
          <a:solidFill>
            <a:schemeClr val="tx1"/>
          </a:solidFill>
          <a:latin typeface="+mn-lt"/>
          <a:ea typeface="+mn-ea"/>
          <a:cs typeface="+mn-cs"/>
        </a:defRPr>
      </a:lvl8pPr>
      <a:lvl9pPr marL="12109766" algn="l" defTabSz="3027442" rtl="0" eaLnBrk="1" latinLnBrk="0" hangingPunct="1">
        <a:defRPr sz="5959"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14" name="Group 13"/>
          <p:cNvGrpSpPr/>
          <p:nvPr/>
        </p:nvGrpSpPr>
        <p:grpSpPr>
          <a:xfrm>
            <a:off x="2" y="2"/>
            <a:ext cx="7058962" cy="21383628"/>
            <a:chOff x="0" y="0"/>
            <a:chExt cx="2132013" cy="6858001"/>
          </a:xfrm>
        </p:grpSpPr>
        <p:sp>
          <p:nvSpPr>
            <p:cNvPr id="15" name="Freeform 6"/>
            <p:cNvSpPr/>
            <p:nvPr/>
          </p:nvSpPr>
          <p:spPr bwMode="auto">
            <a:xfrm>
              <a:off x="0" y="0"/>
              <a:ext cx="1073150" cy="5291138"/>
            </a:xfrm>
            <a:custGeom>
              <a:avLst/>
              <a:gdLst/>
              <a:ahLst/>
              <a:cxnLst/>
              <a:rect l="0" t="0" r="r" b="b"/>
              <a:pathLst>
                <a:path w="676" h="3333">
                  <a:moveTo>
                    <a:pt x="0" y="3132"/>
                  </a:moveTo>
                  <a:lnTo>
                    <a:pt x="0" y="3312"/>
                  </a:lnTo>
                  <a:lnTo>
                    <a:pt x="126" y="3333"/>
                  </a:lnTo>
                  <a:lnTo>
                    <a:pt x="676" y="0"/>
                  </a:lnTo>
                  <a:lnTo>
                    <a:pt x="514" y="0"/>
                  </a:lnTo>
                  <a:lnTo>
                    <a:pt x="0" y="3132"/>
                  </a:lnTo>
                  <a:close/>
                </a:path>
              </a:pathLst>
            </a:custGeom>
            <a:solidFill>
              <a:schemeClr val="accent1"/>
            </a:solidFill>
            <a:ln>
              <a:noFill/>
            </a:ln>
          </p:spPr>
        </p:sp>
        <p:sp>
          <p:nvSpPr>
            <p:cNvPr id="16" name="Freeform 7"/>
            <p:cNvSpPr/>
            <p:nvPr/>
          </p:nvSpPr>
          <p:spPr bwMode="auto">
            <a:xfrm>
              <a:off x="0" y="0"/>
              <a:ext cx="758825" cy="4624388"/>
            </a:xfrm>
            <a:custGeom>
              <a:avLst/>
              <a:gdLst/>
              <a:ahLst/>
              <a:cxnLst/>
              <a:rect l="0" t="0" r="r" b="b"/>
              <a:pathLst>
                <a:path w="478" h="2913">
                  <a:moveTo>
                    <a:pt x="478" y="0"/>
                  </a:moveTo>
                  <a:lnTo>
                    <a:pt x="318" y="0"/>
                  </a:lnTo>
                  <a:lnTo>
                    <a:pt x="0" y="1938"/>
                  </a:lnTo>
                  <a:lnTo>
                    <a:pt x="0" y="2913"/>
                  </a:lnTo>
                  <a:lnTo>
                    <a:pt x="478" y="0"/>
                  </a:lnTo>
                  <a:close/>
                </a:path>
              </a:pathLst>
            </a:custGeom>
            <a:solidFill>
              <a:schemeClr val="tx1">
                <a:lumMod val="65000"/>
                <a:lumOff val="35000"/>
              </a:schemeClr>
            </a:solidFill>
            <a:ln>
              <a:noFill/>
            </a:ln>
          </p:spPr>
        </p:sp>
        <p:sp>
          <p:nvSpPr>
            <p:cNvPr id="17" name="Freeform 8"/>
            <p:cNvSpPr/>
            <p:nvPr/>
          </p:nvSpPr>
          <p:spPr bwMode="auto">
            <a:xfrm>
              <a:off x="0" y="5662613"/>
              <a:ext cx="906463" cy="1195388"/>
            </a:xfrm>
            <a:custGeom>
              <a:avLst/>
              <a:gdLst/>
              <a:ahLst/>
              <a:cxnLst/>
              <a:rect l="0" t="0" r="r" b="b"/>
              <a:pathLst>
                <a:path w="571" h="753">
                  <a:moveTo>
                    <a:pt x="0" y="0"/>
                  </a:moveTo>
                  <a:lnTo>
                    <a:pt x="0" y="12"/>
                  </a:lnTo>
                  <a:lnTo>
                    <a:pt x="538" y="753"/>
                  </a:lnTo>
                  <a:lnTo>
                    <a:pt x="571" y="753"/>
                  </a:lnTo>
                  <a:lnTo>
                    <a:pt x="0" y="0"/>
                  </a:lnTo>
                  <a:close/>
                </a:path>
              </a:pathLst>
            </a:custGeom>
            <a:solidFill>
              <a:schemeClr val="tx1">
                <a:lumMod val="85000"/>
                <a:lumOff val="15000"/>
              </a:schemeClr>
            </a:solidFill>
            <a:ln>
              <a:noFill/>
            </a:ln>
          </p:spPr>
        </p:sp>
        <p:sp>
          <p:nvSpPr>
            <p:cNvPr id="18" name="Freeform 9"/>
            <p:cNvSpPr/>
            <p:nvPr/>
          </p:nvSpPr>
          <p:spPr bwMode="auto">
            <a:xfrm>
              <a:off x="0" y="5295900"/>
              <a:ext cx="1487488" cy="1562100"/>
            </a:xfrm>
            <a:custGeom>
              <a:avLst/>
              <a:gdLst/>
              <a:ahLst/>
              <a:cxnLst/>
              <a:rect l="0" t="0" r="r" b="b"/>
              <a:pathLst>
                <a:path w="937" h="984">
                  <a:moveTo>
                    <a:pt x="0" y="0"/>
                  </a:moveTo>
                  <a:lnTo>
                    <a:pt x="0" y="3"/>
                  </a:lnTo>
                  <a:lnTo>
                    <a:pt x="901" y="984"/>
                  </a:lnTo>
                  <a:lnTo>
                    <a:pt x="937" y="984"/>
                  </a:lnTo>
                  <a:lnTo>
                    <a:pt x="0" y="0"/>
                  </a:lnTo>
                  <a:close/>
                </a:path>
              </a:pathLst>
            </a:custGeom>
            <a:solidFill>
              <a:schemeClr val="accent1">
                <a:lumMod val="50000"/>
              </a:schemeClr>
            </a:solidFill>
            <a:ln>
              <a:noFill/>
            </a:ln>
          </p:spPr>
        </p:sp>
        <p:sp>
          <p:nvSpPr>
            <p:cNvPr id="19" name="Freeform 10"/>
            <p:cNvSpPr/>
            <p:nvPr/>
          </p:nvSpPr>
          <p:spPr bwMode="auto">
            <a:xfrm>
              <a:off x="0" y="5257800"/>
              <a:ext cx="2132013" cy="1600200"/>
            </a:xfrm>
            <a:custGeom>
              <a:avLst/>
              <a:gdLst/>
              <a:ahLst/>
              <a:cxnLst/>
              <a:rect l="0" t="0" r="r" b="b"/>
              <a:pathLst>
                <a:path w="1343" h="1008">
                  <a:moveTo>
                    <a:pt x="0" y="24"/>
                  </a:moveTo>
                  <a:lnTo>
                    <a:pt x="937" y="1008"/>
                  </a:lnTo>
                  <a:lnTo>
                    <a:pt x="1343" y="1008"/>
                  </a:lnTo>
                  <a:lnTo>
                    <a:pt x="126" y="21"/>
                  </a:lnTo>
                  <a:lnTo>
                    <a:pt x="0" y="0"/>
                  </a:lnTo>
                  <a:lnTo>
                    <a:pt x="0" y="24"/>
                  </a:lnTo>
                  <a:close/>
                </a:path>
              </a:pathLst>
            </a:custGeom>
            <a:solidFill>
              <a:schemeClr val="accent1">
                <a:lumMod val="75000"/>
              </a:schemeClr>
            </a:solidFill>
            <a:ln>
              <a:noFill/>
            </a:ln>
          </p:spPr>
        </p:sp>
        <p:sp>
          <p:nvSpPr>
            <p:cNvPr id="20" name="Freeform 11"/>
            <p:cNvSpPr/>
            <p:nvPr/>
          </p:nvSpPr>
          <p:spPr bwMode="auto">
            <a:xfrm>
              <a:off x="0" y="5357813"/>
              <a:ext cx="1377950" cy="1500188"/>
            </a:xfrm>
            <a:custGeom>
              <a:avLst/>
              <a:gdLst/>
              <a:ahLst/>
              <a:cxnLst/>
              <a:rect l="0" t="0" r="r" b="b"/>
              <a:pathLst>
                <a:path w="868" h="945">
                  <a:moveTo>
                    <a:pt x="0" y="192"/>
                  </a:moveTo>
                  <a:lnTo>
                    <a:pt x="571" y="945"/>
                  </a:lnTo>
                  <a:lnTo>
                    <a:pt x="868" y="945"/>
                  </a:lnTo>
                  <a:lnTo>
                    <a:pt x="0" y="0"/>
                  </a:lnTo>
                  <a:lnTo>
                    <a:pt x="0" y="192"/>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3251783" y="1425578"/>
            <a:ext cx="25509671" cy="6177492"/>
          </a:xfrm>
          <a:prstGeom prst="rect">
            <a:avLst/>
          </a:prstGeom>
          <a:effectLst/>
        </p:spPr>
        <p:txBody>
          <a:bodyPr vert="horz" lIns="91440" tIns="45720" rIns="91440" bIns="4572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3251784" y="8315856"/>
            <a:ext cx="25509668" cy="10467297"/>
          </a:xfrm>
          <a:prstGeom prst="rect">
            <a:avLst/>
          </a:prstGeom>
        </p:spPr>
        <p:txBody>
          <a:bodyPr vert="horz" lIns="91440" tIns="45720" rIns="91440" bIns="45720" rtlCol="0" anchor="ct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24364128" y="19070248"/>
            <a:ext cx="2839040" cy="1138480"/>
          </a:xfrm>
          <a:prstGeom prst="rect">
            <a:avLst/>
          </a:prstGeom>
        </p:spPr>
        <p:txBody>
          <a:bodyPr vert="horz" lIns="91440" tIns="45720" rIns="91440" bIns="45720" rtlCol="0" anchor="ctr"/>
          <a:lstStyle>
            <a:lvl1pPr algn="r">
              <a:defRPr sz="3118" b="0" i="0">
                <a:solidFill>
                  <a:schemeClr val="tx1"/>
                </a:solidFill>
                <a:effectLst/>
                <a:latin typeface="+mn-lt"/>
              </a:defRPr>
            </a:lvl1pPr>
          </a:lstStyle>
          <a:p>
            <a:fld id="{0057592E-0C21-4F4D-BDD6-4B8FDF93DDFF}" type="datetimeFigureOut">
              <a:rPr lang="ru-RU" smtClean="0"/>
              <a:pPr/>
              <a:t>21.05.2018</a:t>
            </a:fld>
            <a:endParaRPr lang="ru-RU"/>
          </a:p>
        </p:txBody>
      </p:sp>
      <p:sp>
        <p:nvSpPr>
          <p:cNvPr id="5" name="Footer Placeholder 4"/>
          <p:cNvSpPr>
            <a:spLocks noGrp="1"/>
          </p:cNvSpPr>
          <p:nvPr>
            <p:ph type="ftr" sz="quarter" idx="3"/>
          </p:nvPr>
        </p:nvSpPr>
        <p:spPr>
          <a:xfrm>
            <a:off x="6578825" y="19070248"/>
            <a:ext cx="17596034" cy="1138480"/>
          </a:xfrm>
          <a:prstGeom prst="rect">
            <a:avLst/>
          </a:prstGeom>
        </p:spPr>
        <p:txBody>
          <a:bodyPr vert="horz" lIns="91440" tIns="45720" rIns="91440" bIns="45720" rtlCol="0" anchor="ctr"/>
          <a:lstStyle>
            <a:lvl1pPr algn="l">
              <a:defRPr sz="3118" b="0" i="0">
                <a:solidFill>
                  <a:schemeClr val="tx1"/>
                </a:solidFill>
                <a:effectLst/>
                <a:latin typeface="+mn-lt"/>
              </a:defRPr>
            </a:lvl1pPr>
          </a:lstStyle>
          <a:p>
            <a:endParaRPr lang="ru-RU"/>
          </a:p>
        </p:txBody>
      </p:sp>
      <p:sp>
        <p:nvSpPr>
          <p:cNvPr id="6" name="Slide Number Placeholder 5"/>
          <p:cNvSpPr>
            <a:spLocks noGrp="1"/>
          </p:cNvSpPr>
          <p:nvPr>
            <p:ph type="sldNum" sz="quarter" idx="4"/>
          </p:nvPr>
        </p:nvSpPr>
        <p:spPr>
          <a:xfrm>
            <a:off x="27392438" y="19070248"/>
            <a:ext cx="1369016" cy="1138480"/>
          </a:xfrm>
          <a:prstGeom prst="rect">
            <a:avLst/>
          </a:prstGeom>
        </p:spPr>
        <p:txBody>
          <a:bodyPr vert="horz" lIns="91440" tIns="45720" rIns="91440" bIns="45720" rtlCol="0" anchor="ctr"/>
          <a:lstStyle>
            <a:lvl1pPr algn="r">
              <a:defRPr sz="3118" b="0" i="0">
                <a:solidFill>
                  <a:schemeClr val="tx1"/>
                </a:solidFill>
                <a:effectLst/>
                <a:latin typeface="+mn-lt"/>
              </a:defRPr>
            </a:lvl1pPr>
          </a:lstStyle>
          <a:p>
            <a:fld id="{44121700-1C30-4453-8A03-7959DE8B908C}" type="slidenum">
              <a:rPr lang="ru-RU" smtClean="0"/>
              <a:pPr/>
              <a:t>‹#›</a:t>
            </a:fld>
            <a:endParaRPr lang="ru-RU"/>
          </a:p>
        </p:txBody>
      </p:sp>
    </p:spTree>
    <p:extLst>
      <p:ext uri="{BB962C8B-B14F-4D97-AF65-F5344CB8AC3E}">
        <p14:creationId xmlns:p14="http://schemas.microsoft.com/office/powerpoint/2010/main" xmlns="" val="2569558110"/>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 id="2147483804" r:id="rId12"/>
    <p:sldLayoutId id="2147483805" r:id="rId13"/>
    <p:sldLayoutId id="2147483806" r:id="rId14"/>
    <p:sldLayoutId id="2147483807" r:id="rId15"/>
    <p:sldLayoutId id="2147483808" r:id="rId16"/>
    <p:sldLayoutId id="2147483809" r:id="rId17"/>
  </p:sldLayoutIdLst>
  <p:txStyles>
    <p:titleStyle>
      <a:lvl1pPr algn="ctr" defTabSz="1425595" rtl="0" eaLnBrk="1" latinLnBrk="0" hangingPunct="1">
        <a:spcBef>
          <a:spcPct val="0"/>
        </a:spcBef>
        <a:buNone/>
        <a:defRPr sz="12472"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890997" indent="-890997" algn="l" defTabSz="1425595" rtl="0" eaLnBrk="1" latinLnBrk="0" hangingPunct="1">
        <a:spcBef>
          <a:spcPct val="20000"/>
        </a:spcBef>
        <a:spcAft>
          <a:spcPts val="1871"/>
        </a:spcAft>
        <a:buClr>
          <a:schemeClr val="accent1">
            <a:lumMod val="75000"/>
          </a:schemeClr>
        </a:buClr>
        <a:buSzPct val="145000"/>
        <a:buFont typeface="Arial"/>
        <a:buChar char="•"/>
        <a:defRPr sz="7483" kern="1200" cap="none">
          <a:solidFill>
            <a:schemeClr val="tx1"/>
          </a:solidFill>
          <a:effectLst/>
          <a:latin typeface="+mn-lt"/>
          <a:ea typeface="+mn-ea"/>
          <a:cs typeface="+mn-cs"/>
        </a:defRPr>
      </a:lvl1pPr>
      <a:lvl2pPr marL="2316592" indent="-890997" algn="l" defTabSz="1425595" rtl="0" eaLnBrk="1" latinLnBrk="0" hangingPunct="1">
        <a:spcBef>
          <a:spcPct val="20000"/>
        </a:spcBef>
        <a:spcAft>
          <a:spcPts val="1871"/>
        </a:spcAft>
        <a:buClr>
          <a:schemeClr val="accent1">
            <a:lumMod val="75000"/>
          </a:schemeClr>
        </a:buClr>
        <a:buSzPct val="145000"/>
        <a:buFont typeface="Arial"/>
        <a:buChar char="•"/>
        <a:defRPr sz="6236" kern="1200" cap="none">
          <a:solidFill>
            <a:schemeClr val="tx1"/>
          </a:solidFill>
          <a:effectLst/>
          <a:latin typeface="+mn-lt"/>
          <a:ea typeface="+mn-ea"/>
          <a:cs typeface="+mn-cs"/>
        </a:defRPr>
      </a:lvl2pPr>
      <a:lvl3pPr marL="3742188" indent="-890997" algn="l" defTabSz="1425595" rtl="0" eaLnBrk="1" latinLnBrk="0" hangingPunct="1">
        <a:spcBef>
          <a:spcPct val="20000"/>
        </a:spcBef>
        <a:spcAft>
          <a:spcPts val="1871"/>
        </a:spcAft>
        <a:buClr>
          <a:schemeClr val="accent1">
            <a:lumMod val="75000"/>
          </a:schemeClr>
        </a:buClr>
        <a:buSzPct val="145000"/>
        <a:buFont typeface="Arial"/>
        <a:buChar char="•"/>
        <a:defRPr sz="5613" kern="1200" cap="none">
          <a:solidFill>
            <a:schemeClr val="tx1"/>
          </a:solidFill>
          <a:effectLst/>
          <a:latin typeface="+mn-lt"/>
          <a:ea typeface="+mn-ea"/>
          <a:cs typeface="+mn-cs"/>
        </a:defRPr>
      </a:lvl3pPr>
      <a:lvl4pPr marL="4811384" indent="-534598" algn="l" defTabSz="1425595" rtl="0" eaLnBrk="1" latinLnBrk="0" hangingPunct="1">
        <a:spcBef>
          <a:spcPct val="20000"/>
        </a:spcBef>
        <a:spcAft>
          <a:spcPts val="1871"/>
        </a:spcAft>
        <a:buClr>
          <a:schemeClr val="accent1">
            <a:lumMod val="75000"/>
          </a:schemeClr>
        </a:buClr>
        <a:buSzPct val="145000"/>
        <a:buFont typeface="Arial"/>
        <a:buChar char="•"/>
        <a:defRPr sz="4989" kern="1200" cap="none">
          <a:solidFill>
            <a:schemeClr val="tx1"/>
          </a:solidFill>
          <a:effectLst/>
          <a:latin typeface="+mn-lt"/>
          <a:ea typeface="+mn-ea"/>
          <a:cs typeface="+mn-cs"/>
        </a:defRPr>
      </a:lvl4pPr>
      <a:lvl5pPr marL="6236980" indent="-534598" algn="l" defTabSz="1425595" rtl="0" eaLnBrk="1" latinLnBrk="0" hangingPunct="1">
        <a:spcBef>
          <a:spcPct val="20000"/>
        </a:spcBef>
        <a:spcAft>
          <a:spcPts val="1871"/>
        </a:spcAft>
        <a:buClr>
          <a:schemeClr val="accent1">
            <a:lumMod val="75000"/>
          </a:schemeClr>
        </a:buClr>
        <a:buSzPct val="145000"/>
        <a:buFont typeface="Arial"/>
        <a:buChar char="•"/>
        <a:defRPr sz="4365" kern="1200" cap="none">
          <a:solidFill>
            <a:schemeClr val="tx1"/>
          </a:solidFill>
          <a:effectLst/>
          <a:latin typeface="+mn-lt"/>
          <a:ea typeface="+mn-ea"/>
          <a:cs typeface="+mn-cs"/>
        </a:defRPr>
      </a:lvl5pPr>
      <a:lvl6pPr marL="7840774" indent="-712798" algn="l" defTabSz="1425595" rtl="0" eaLnBrk="1" latinLnBrk="0" hangingPunct="1">
        <a:spcBef>
          <a:spcPct val="20000"/>
        </a:spcBef>
        <a:spcAft>
          <a:spcPts val="1871"/>
        </a:spcAft>
        <a:buClr>
          <a:schemeClr val="accent1">
            <a:lumMod val="75000"/>
          </a:schemeClr>
        </a:buClr>
        <a:buSzPct val="145000"/>
        <a:buFont typeface="Arial"/>
        <a:buChar char="•"/>
        <a:defRPr sz="4365" kern="1200" cap="none">
          <a:solidFill>
            <a:schemeClr val="tx1"/>
          </a:solidFill>
          <a:effectLst/>
          <a:latin typeface="+mn-lt"/>
          <a:ea typeface="+mn-ea"/>
          <a:cs typeface="+mn-cs"/>
        </a:defRPr>
      </a:lvl6pPr>
      <a:lvl7pPr marL="9266370" indent="-712798" algn="l" defTabSz="1425595" rtl="0" eaLnBrk="1" latinLnBrk="0" hangingPunct="1">
        <a:spcBef>
          <a:spcPct val="20000"/>
        </a:spcBef>
        <a:spcAft>
          <a:spcPts val="1871"/>
        </a:spcAft>
        <a:buClr>
          <a:schemeClr val="accent1">
            <a:lumMod val="75000"/>
          </a:schemeClr>
        </a:buClr>
        <a:buSzPct val="145000"/>
        <a:buFont typeface="Arial"/>
        <a:buChar char="•"/>
        <a:defRPr sz="4365" kern="1200" cap="none">
          <a:solidFill>
            <a:schemeClr val="tx1"/>
          </a:solidFill>
          <a:effectLst/>
          <a:latin typeface="+mn-lt"/>
          <a:ea typeface="+mn-ea"/>
          <a:cs typeface="+mn-cs"/>
        </a:defRPr>
      </a:lvl7pPr>
      <a:lvl8pPr marL="10691965" indent="-712798" algn="l" defTabSz="1425595" rtl="0" eaLnBrk="1" latinLnBrk="0" hangingPunct="1">
        <a:spcBef>
          <a:spcPct val="20000"/>
        </a:spcBef>
        <a:spcAft>
          <a:spcPts val="1871"/>
        </a:spcAft>
        <a:buClr>
          <a:schemeClr val="accent1">
            <a:lumMod val="75000"/>
          </a:schemeClr>
        </a:buClr>
        <a:buSzPct val="145000"/>
        <a:buFont typeface="Arial"/>
        <a:buChar char="•"/>
        <a:defRPr sz="4365" kern="1200" cap="none">
          <a:solidFill>
            <a:schemeClr val="tx1"/>
          </a:solidFill>
          <a:effectLst/>
          <a:latin typeface="+mn-lt"/>
          <a:ea typeface="+mn-ea"/>
          <a:cs typeface="+mn-cs"/>
        </a:defRPr>
      </a:lvl8pPr>
      <a:lvl9pPr marL="12117560" indent="-712798" algn="l" defTabSz="1425595" rtl="0" eaLnBrk="1" latinLnBrk="0" hangingPunct="1">
        <a:spcBef>
          <a:spcPct val="20000"/>
        </a:spcBef>
        <a:spcAft>
          <a:spcPts val="1871"/>
        </a:spcAft>
        <a:buClr>
          <a:schemeClr val="accent1">
            <a:lumMod val="75000"/>
          </a:schemeClr>
        </a:buClr>
        <a:buSzPct val="145000"/>
        <a:buFont typeface="Arial"/>
        <a:buChar char="•"/>
        <a:defRPr sz="4365" kern="1200" cap="none">
          <a:solidFill>
            <a:schemeClr val="tx1"/>
          </a:solidFill>
          <a:effectLst/>
          <a:latin typeface="+mn-lt"/>
          <a:ea typeface="+mn-ea"/>
          <a:cs typeface="+mn-cs"/>
        </a:defRPr>
      </a:lvl9pPr>
    </p:bodyStyle>
    <p:otherStyle>
      <a:defPPr>
        <a:defRPr lang="en-US"/>
      </a:defPPr>
      <a:lvl1pPr marL="0" algn="l" defTabSz="1425595" rtl="0" eaLnBrk="1" latinLnBrk="0" hangingPunct="1">
        <a:defRPr sz="5613" kern="1200">
          <a:solidFill>
            <a:schemeClr val="tx1"/>
          </a:solidFill>
          <a:latin typeface="+mn-lt"/>
          <a:ea typeface="+mn-ea"/>
          <a:cs typeface="+mn-cs"/>
        </a:defRPr>
      </a:lvl1pPr>
      <a:lvl2pPr marL="1425595" algn="l" defTabSz="1425595" rtl="0" eaLnBrk="1" latinLnBrk="0" hangingPunct="1">
        <a:defRPr sz="5613" kern="1200">
          <a:solidFill>
            <a:schemeClr val="tx1"/>
          </a:solidFill>
          <a:latin typeface="+mn-lt"/>
          <a:ea typeface="+mn-ea"/>
          <a:cs typeface="+mn-cs"/>
        </a:defRPr>
      </a:lvl2pPr>
      <a:lvl3pPr marL="2851191" algn="l" defTabSz="1425595" rtl="0" eaLnBrk="1" latinLnBrk="0" hangingPunct="1">
        <a:defRPr sz="5613" kern="1200">
          <a:solidFill>
            <a:schemeClr val="tx1"/>
          </a:solidFill>
          <a:latin typeface="+mn-lt"/>
          <a:ea typeface="+mn-ea"/>
          <a:cs typeface="+mn-cs"/>
        </a:defRPr>
      </a:lvl3pPr>
      <a:lvl4pPr marL="4276786" algn="l" defTabSz="1425595" rtl="0" eaLnBrk="1" latinLnBrk="0" hangingPunct="1">
        <a:defRPr sz="5613" kern="1200">
          <a:solidFill>
            <a:schemeClr val="tx1"/>
          </a:solidFill>
          <a:latin typeface="+mn-lt"/>
          <a:ea typeface="+mn-ea"/>
          <a:cs typeface="+mn-cs"/>
        </a:defRPr>
      </a:lvl4pPr>
      <a:lvl5pPr marL="5702381" algn="l" defTabSz="1425595" rtl="0" eaLnBrk="1" latinLnBrk="0" hangingPunct="1">
        <a:defRPr sz="5613" kern="1200">
          <a:solidFill>
            <a:schemeClr val="tx1"/>
          </a:solidFill>
          <a:latin typeface="+mn-lt"/>
          <a:ea typeface="+mn-ea"/>
          <a:cs typeface="+mn-cs"/>
        </a:defRPr>
      </a:lvl5pPr>
      <a:lvl6pPr marL="7127977" algn="l" defTabSz="1425595" rtl="0" eaLnBrk="1" latinLnBrk="0" hangingPunct="1">
        <a:defRPr sz="5613" kern="1200">
          <a:solidFill>
            <a:schemeClr val="tx1"/>
          </a:solidFill>
          <a:latin typeface="+mn-lt"/>
          <a:ea typeface="+mn-ea"/>
          <a:cs typeface="+mn-cs"/>
        </a:defRPr>
      </a:lvl6pPr>
      <a:lvl7pPr marL="8553572" algn="l" defTabSz="1425595" rtl="0" eaLnBrk="1" latinLnBrk="0" hangingPunct="1">
        <a:defRPr sz="5613" kern="1200">
          <a:solidFill>
            <a:schemeClr val="tx1"/>
          </a:solidFill>
          <a:latin typeface="+mn-lt"/>
          <a:ea typeface="+mn-ea"/>
          <a:cs typeface="+mn-cs"/>
        </a:defRPr>
      </a:lvl7pPr>
      <a:lvl8pPr marL="9979167" algn="l" defTabSz="1425595" rtl="0" eaLnBrk="1" latinLnBrk="0" hangingPunct="1">
        <a:defRPr sz="5613" kern="1200">
          <a:solidFill>
            <a:schemeClr val="tx1"/>
          </a:solidFill>
          <a:latin typeface="+mn-lt"/>
          <a:ea typeface="+mn-ea"/>
          <a:cs typeface="+mn-cs"/>
        </a:defRPr>
      </a:lvl8pPr>
      <a:lvl9pPr marL="11404763" algn="l" defTabSz="1425595" rtl="0" eaLnBrk="1" latinLnBrk="0" hangingPunct="1">
        <a:defRPr sz="56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dx.doi.org/10.1016/j.wear.2010.06.006" TargetMode="External"/><Relationship Id="rId2" Type="http://schemas.openxmlformats.org/officeDocument/2006/relationships/hyperlink" Target="http://dx.doi.org/10.1016/j.matchemphys.2012.12.020" TargetMode="External"/><Relationship Id="rId1" Type="http://schemas.openxmlformats.org/officeDocument/2006/relationships/slideLayout" Target="../slideLayouts/slideLayout12.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hyperlink" Target="http://dx.doi.org/10.1016/j.wear.2010.06.006" TargetMode="External"/><Relationship Id="rId2" Type="http://schemas.openxmlformats.org/officeDocument/2006/relationships/hyperlink" Target="http://dx.doi.org/10.1016/j.matchemphys.2012.12.020" TargetMode="External"/><Relationship Id="rId1" Type="http://schemas.openxmlformats.org/officeDocument/2006/relationships/slideLayout" Target="../slideLayouts/slideLayout1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Text Box 122">
            <a:extLst>
              <a:ext uri="{FF2B5EF4-FFF2-40B4-BE49-F238E27FC236}">
                <a16:creationId xmlns:a16="http://schemas.microsoft.com/office/drawing/2014/main" xmlns="" id="{3EE68883-82DA-46FF-9B23-5441C1D263BB}"/>
              </a:ext>
            </a:extLst>
          </p:cNvPr>
          <p:cNvSpPr txBox="1">
            <a:spLocks noChangeArrowheads="1"/>
          </p:cNvSpPr>
          <p:nvPr/>
        </p:nvSpPr>
        <p:spPr bwMode="auto">
          <a:xfrm>
            <a:off x="5682343" y="190697"/>
            <a:ext cx="21945600" cy="124637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137137" tIns="342842" rIns="137137" bIns="342842" anchor="ctr" anchorCtr="0">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ru-RU" sz="3600" b="1" dirty="0" smtClean="0">
                <a:solidFill>
                  <a:schemeClr val="accent1">
                    <a:lumMod val="50000"/>
                  </a:schemeClr>
                </a:solidFill>
                <a:latin typeface="+mn-lt"/>
              </a:rPr>
              <a:t>Модифицирование поверхности титановых сплавов методом термического оксидирования</a:t>
            </a:r>
            <a:endParaRPr lang="en-US" sz="3600" b="1" dirty="0">
              <a:solidFill>
                <a:schemeClr val="accent1">
                  <a:lumMod val="50000"/>
                </a:schemeClr>
              </a:solidFill>
              <a:latin typeface="+mn-lt"/>
            </a:endParaRPr>
          </a:p>
        </p:txBody>
      </p:sp>
      <p:sp>
        <p:nvSpPr>
          <p:cNvPr id="61" name="Text Box 123">
            <a:extLst>
              <a:ext uri="{FF2B5EF4-FFF2-40B4-BE49-F238E27FC236}">
                <a16:creationId xmlns:a16="http://schemas.microsoft.com/office/drawing/2014/main" xmlns="" id="{6A743CFB-1E9E-4A37-B8A4-46DF96244638}"/>
              </a:ext>
            </a:extLst>
          </p:cNvPr>
          <p:cNvSpPr txBox="1">
            <a:spLocks noChangeArrowheads="1"/>
          </p:cNvSpPr>
          <p:nvPr/>
        </p:nvSpPr>
        <p:spPr bwMode="auto">
          <a:xfrm>
            <a:off x="5486400" y="992849"/>
            <a:ext cx="21945600" cy="17145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137137" tIns="137137" rIns="137137" bIns="137137" anchor="ctr" anchorCtr="0"/>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a:r>
              <a:rPr lang="ru-RU" sz="3200" dirty="0" smtClean="0"/>
              <a:t>В.И. </a:t>
            </a:r>
            <a:r>
              <a:rPr lang="ru-RU" sz="3200" dirty="0" smtClean="0"/>
              <a:t>Голубев</a:t>
            </a:r>
            <a:r>
              <a:rPr lang="ru-RU" sz="3200" baseline="30000" dirty="0" smtClean="0"/>
              <a:t>1</a:t>
            </a:r>
            <a:r>
              <a:rPr lang="ru-RU" sz="3200" dirty="0" smtClean="0"/>
              <a:t>, </a:t>
            </a:r>
            <a:r>
              <a:rPr lang="ru-RU" sz="3200" dirty="0" smtClean="0"/>
              <a:t>В.В. Медисон</a:t>
            </a:r>
            <a:r>
              <a:rPr lang="ru-RU" sz="3200" baseline="30000" dirty="0" smtClean="0"/>
              <a:t>1, 2</a:t>
            </a:r>
            <a:r>
              <a:rPr lang="ru-RU" sz="3200" baseline="30000" dirty="0" smtClean="0"/>
              <a:t>,</a:t>
            </a:r>
            <a:r>
              <a:rPr lang="ru-RU" sz="3200" dirty="0" smtClean="0"/>
              <a:t>, </a:t>
            </a:r>
            <a:r>
              <a:rPr lang="ru-RU" sz="3200" dirty="0" smtClean="0"/>
              <a:t>В.Ф. </a:t>
            </a:r>
            <a:r>
              <a:rPr lang="ru-RU" sz="3200" dirty="0" smtClean="0"/>
              <a:t>Пегашкин</a:t>
            </a:r>
            <a:r>
              <a:rPr lang="ru-RU" sz="3200" baseline="30000" dirty="0" smtClean="0"/>
              <a:t>1</a:t>
            </a:r>
            <a:endParaRPr lang="ru-RU" sz="3200" dirty="0" smtClean="0"/>
          </a:p>
          <a:p>
            <a:pPr lvl="0" algn="ctr"/>
            <a:r>
              <a:rPr lang="ru-RU" sz="2500" dirty="0" smtClean="0"/>
              <a:t>1. Уральский </a:t>
            </a:r>
            <a:r>
              <a:rPr lang="ru-RU" sz="2500" dirty="0" smtClean="0"/>
              <a:t>федеральный университет имени первого Президента России Б.Н. Ельцина, г. Екатеринбург</a:t>
            </a:r>
          </a:p>
          <a:p>
            <a:pPr lvl="0" algn="ctr"/>
            <a:r>
              <a:rPr lang="ru-RU" sz="2500" dirty="0" smtClean="0"/>
              <a:t>2. ПАО </a:t>
            </a:r>
            <a:r>
              <a:rPr lang="ru-RU" sz="2500" dirty="0" smtClean="0"/>
              <a:t>«Корпорация ВСМПО-АВИСМА», г. Верхняя Салда</a:t>
            </a:r>
            <a:endParaRPr lang="ru-RU" sz="2500" dirty="0"/>
          </a:p>
        </p:txBody>
      </p:sp>
      <p:sp>
        <p:nvSpPr>
          <p:cNvPr id="62" name="TextBox 61">
            <a:extLst>
              <a:ext uri="{FF2B5EF4-FFF2-40B4-BE49-F238E27FC236}">
                <a16:creationId xmlns:a16="http://schemas.microsoft.com/office/drawing/2014/main" xmlns="" id="{9D020DFE-84C5-477C-BFA9-7758B8D4A946}"/>
              </a:ext>
            </a:extLst>
          </p:cNvPr>
          <p:cNvSpPr txBox="1"/>
          <p:nvPr/>
        </p:nvSpPr>
        <p:spPr>
          <a:xfrm>
            <a:off x="21294528" y="20237229"/>
            <a:ext cx="8980685" cy="746346"/>
          </a:xfrm>
          <a:prstGeom prst="rect">
            <a:avLst/>
          </a:prstGeom>
          <a:solidFill>
            <a:schemeClr val="accent1">
              <a:lumMod val="40000"/>
              <a:lumOff val="60000"/>
            </a:schemeClr>
          </a:solidFill>
        </p:spPr>
        <p:txBody>
          <a:bodyPr wrap="square" lIns="68568" tIns="34284" rIns="68568" bIns="34284" rtlCol="0">
            <a:spAutoFit/>
          </a:bodyPr>
          <a:lstStyle/>
          <a:p>
            <a:r>
              <a:rPr lang="ru-RU" sz="2200" b="1" dirty="0" smtClean="0">
                <a:latin typeface="Arial" pitchFamily="34" charset="0"/>
                <a:cs typeface="Arial" pitchFamily="34" charset="0"/>
              </a:rPr>
              <a:t>Обратна</a:t>
            </a:r>
            <a:r>
              <a:rPr lang="ru-RU" sz="2200" b="1" dirty="0" smtClean="0">
                <a:latin typeface="Arial" pitchFamily="34" charset="0"/>
                <a:cs typeface="Arial" pitchFamily="34" charset="0"/>
              </a:rPr>
              <a:t>я связь</a:t>
            </a:r>
            <a:endParaRPr lang="ru-RU" sz="2200" b="1" dirty="0" smtClean="0">
              <a:latin typeface="Arial" pitchFamily="34" charset="0"/>
              <a:cs typeface="Arial" pitchFamily="34" charset="0"/>
            </a:endParaRPr>
          </a:p>
          <a:p>
            <a:r>
              <a:rPr lang="ru-RU" sz="2200" dirty="0" err="1" smtClean="0">
                <a:latin typeface="Arial" pitchFamily="34" charset="0"/>
                <a:cs typeface="Arial" pitchFamily="34" charset="0"/>
              </a:rPr>
              <a:t>Медисон</a:t>
            </a:r>
            <a:r>
              <a:rPr lang="ru-RU" sz="2200" dirty="0" smtClean="0">
                <a:latin typeface="Arial" pitchFamily="34" charset="0"/>
                <a:cs typeface="Arial" pitchFamily="34" charset="0"/>
              </a:rPr>
              <a:t> Виталий Викторович            </a:t>
            </a:r>
            <a:r>
              <a:rPr lang="en-US" sz="2200" dirty="0" smtClean="0">
                <a:latin typeface="Arial" pitchFamily="34" charset="0"/>
                <a:cs typeface="Arial" pitchFamily="34" charset="0"/>
              </a:rPr>
              <a:t>Email:</a:t>
            </a:r>
            <a:r>
              <a:rPr lang="ru-RU" sz="2200" dirty="0" smtClean="0">
                <a:latin typeface="Arial" pitchFamily="34" charset="0"/>
                <a:cs typeface="Arial" pitchFamily="34" charset="0"/>
              </a:rPr>
              <a:t> </a:t>
            </a:r>
            <a:r>
              <a:rPr lang="en-US" sz="2200" dirty="0" smtClean="0">
                <a:latin typeface="Arial" pitchFamily="34" charset="0"/>
                <a:cs typeface="Arial" pitchFamily="34" charset="0"/>
              </a:rPr>
              <a:t>medisonw@gmail.com</a:t>
            </a:r>
            <a:endParaRPr lang="en-US" sz="2200" dirty="0">
              <a:latin typeface="Arial" pitchFamily="34" charset="0"/>
              <a:cs typeface="Arial" pitchFamily="34" charset="0"/>
            </a:endParaRPr>
          </a:p>
        </p:txBody>
      </p:sp>
      <p:sp>
        <p:nvSpPr>
          <p:cNvPr id="64" name="TextBox 63">
            <a:extLst>
              <a:ext uri="{FF2B5EF4-FFF2-40B4-BE49-F238E27FC236}">
                <a16:creationId xmlns:a16="http://schemas.microsoft.com/office/drawing/2014/main" xmlns="" id="{B915AF7F-BE3C-4C4B-B547-265473B0DD6A}"/>
              </a:ext>
            </a:extLst>
          </p:cNvPr>
          <p:cNvSpPr txBox="1"/>
          <p:nvPr/>
        </p:nvSpPr>
        <p:spPr>
          <a:xfrm>
            <a:off x="20529872" y="15275752"/>
            <a:ext cx="9002391" cy="4860098"/>
          </a:xfrm>
          <a:prstGeom prst="rect">
            <a:avLst/>
          </a:prstGeom>
          <a:noFill/>
        </p:spPr>
        <p:txBody>
          <a:bodyPr wrap="square" lIns="68568" tIns="68568" rIns="68568" bIns="68568" numCol="1" spcCol="342842" rtlCol="0">
            <a:noAutofit/>
          </a:bodyPr>
          <a:lstStyle/>
          <a:p>
            <a:pPr marL="342900" lvl="0" indent="-342900" algn="just">
              <a:buFont typeface="+mj-lt"/>
              <a:buAutoNum type="arabicPeriod"/>
            </a:pPr>
            <a:r>
              <a:rPr lang="fr-FR" sz="1400" dirty="0" smtClean="0">
                <a:latin typeface="Arial" pitchFamily="34" charset="0"/>
                <a:cs typeface="Arial" pitchFamily="34" charset="0"/>
              </a:rPr>
              <a:t>Gu</a:t>
            </a:r>
            <a:r>
              <a:rPr lang="en-US" sz="1400" dirty="0" smtClean="0">
                <a:latin typeface="Arial" pitchFamily="34" charset="0"/>
                <a:cs typeface="Arial" pitchFamily="34" charset="0"/>
              </a:rPr>
              <a:t>ç</a:t>
            </a:r>
            <a:r>
              <a:rPr lang="fr-FR" sz="1400" dirty="0" smtClean="0">
                <a:latin typeface="Arial" pitchFamily="34" charset="0"/>
                <a:cs typeface="Arial" pitchFamily="34" charset="0"/>
              </a:rPr>
              <a:t>l</a:t>
            </a:r>
            <a:r>
              <a:rPr lang="en-US" sz="1400" dirty="0" smtClean="0">
                <a:latin typeface="Arial" pitchFamily="34" charset="0"/>
                <a:cs typeface="Arial" pitchFamily="34" charset="0"/>
              </a:rPr>
              <a:t>ü </a:t>
            </a:r>
            <a:r>
              <a:rPr lang="fr-FR" sz="1400" dirty="0" smtClean="0">
                <a:latin typeface="Arial" pitchFamily="34" charset="0"/>
                <a:cs typeface="Arial" pitchFamily="34" charset="0"/>
              </a:rPr>
              <a:t>F</a:t>
            </a:r>
            <a:r>
              <a:rPr lang="en-US" sz="1400" dirty="0" smtClean="0">
                <a:latin typeface="Arial" pitchFamily="34" charset="0"/>
                <a:cs typeface="Arial" pitchFamily="34" charset="0"/>
              </a:rPr>
              <a:t>.</a:t>
            </a:r>
            <a:r>
              <a:rPr lang="fr-FR" sz="1400" dirty="0" smtClean="0">
                <a:latin typeface="Arial" pitchFamily="34" charset="0"/>
                <a:cs typeface="Arial" pitchFamily="34" charset="0"/>
              </a:rPr>
              <a:t>M</a:t>
            </a:r>
            <a:r>
              <a:rPr lang="en-US" sz="1400" dirty="0" smtClean="0">
                <a:latin typeface="Arial" pitchFamily="34" charset="0"/>
                <a:cs typeface="Arial" pitchFamily="34" charset="0"/>
              </a:rPr>
              <a:t>. </a:t>
            </a:r>
            <a:r>
              <a:rPr lang="fr-FR" sz="1400" dirty="0" smtClean="0">
                <a:latin typeface="Arial" pitchFamily="34" charset="0"/>
                <a:cs typeface="Arial" pitchFamily="34" charset="0"/>
              </a:rPr>
              <a:t>et al</a:t>
            </a:r>
            <a:r>
              <a:rPr lang="en-US" sz="1400" dirty="0" smtClean="0">
                <a:latin typeface="Arial" pitchFamily="34" charset="0"/>
                <a:cs typeface="Arial" pitchFamily="34" charset="0"/>
              </a:rPr>
              <a:t>. The </a:t>
            </a:r>
            <a:r>
              <a:rPr lang="en-US" sz="1400" dirty="0" err="1" smtClean="0">
                <a:latin typeface="Arial" pitchFamily="34" charset="0"/>
                <a:cs typeface="Arial" pitchFamily="34" charset="0"/>
              </a:rPr>
              <a:t>recrystallization</a:t>
            </a:r>
            <a:r>
              <a:rPr lang="en-US" sz="1400" dirty="0" smtClean="0">
                <a:latin typeface="Arial" pitchFamily="34" charset="0"/>
                <a:cs typeface="Arial" pitchFamily="34" charset="0"/>
              </a:rPr>
              <a:t> and thermal oxidation behavior of CP-titanium / F.M. </a:t>
            </a:r>
            <a:r>
              <a:rPr lang="en-US" sz="1400" dirty="0" err="1" smtClean="0">
                <a:latin typeface="Arial" pitchFamily="34" charset="0"/>
                <a:cs typeface="Arial" pitchFamily="34" charset="0"/>
              </a:rPr>
              <a:t>Guçlü</a:t>
            </a:r>
            <a:r>
              <a:rPr lang="en-US" sz="1400" dirty="0" smtClean="0">
                <a:latin typeface="Arial" pitchFamily="34" charset="0"/>
                <a:cs typeface="Arial" pitchFamily="34" charset="0"/>
              </a:rPr>
              <a:t>, H. </a:t>
            </a:r>
            <a:r>
              <a:rPr lang="en-US" sz="1400" dirty="0" err="1" smtClean="0">
                <a:latin typeface="Arial" pitchFamily="34" charset="0"/>
                <a:cs typeface="Arial" pitchFamily="34" charset="0"/>
              </a:rPr>
              <a:t>Çimenoğlu</a:t>
            </a:r>
            <a:r>
              <a:rPr lang="en-US" sz="1400" dirty="0" smtClean="0">
                <a:latin typeface="Arial" pitchFamily="34" charset="0"/>
                <a:cs typeface="Arial" pitchFamily="34" charset="0"/>
              </a:rPr>
              <a:t>, E.S. </a:t>
            </a:r>
            <a:r>
              <a:rPr lang="en-US" sz="1400" dirty="0" err="1" smtClean="0">
                <a:latin typeface="Arial" pitchFamily="34" charset="0"/>
                <a:cs typeface="Arial" pitchFamily="34" charset="0"/>
              </a:rPr>
              <a:t>Kayalı</a:t>
            </a:r>
            <a:r>
              <a:rPr lang="en-US" sz="1400" dirty="0" smtClean="0">
                <a:latin typeface="Arial" pitchFamily="34" charset="0"/>
                <a:cs typeface="Arial" pitchFamily="34" charset="0"/>
              </a:rPr>
              <a:t> // Materials Science and Engineering C 26 (2006) 1367 – 1372 doi:10.1016/j.msec.2005.08.012</a:t>
            </a:r>
            <a:endParaRPr lang="ru-RU" sz="1400" dirty="0" smtClean="0">
              <a:latin typeface="Arial" pitchFamily="34" charset="0"/>
              <a:cs typeface="Arial" pitchFamily="34" charset="0"/>
            </a:endParaRPr>
          </a:p>
          <a:p>
            <a:pPr marL="342900" lvl="0" indent="-342900" algn="just">
              <a:buFont typeface="+mj-lt"/>
              <a:buAutoNum type="arabicPeriod"/>
            </a:pPr>
            <a:r>
              <a:rPr lang="en-US" sz="1400" dirty="0" err="1" smtClean="0">
                <a:latin typeface="Arial" pitchFamily="34" charset="0"/>
                <a:cs typeface="Arial" pitchFamily="34" charset="0"/>
              </a:rPr>
              <a:t>Jamesh</a:t>
            </a:r>
            <a:r>
              <a:rPr lang="en-US" sz="1400" dirty="0" smtClean="0">
                <a:latin typeface="Arial" pitchFamily="34" charset="0"/>
                <a:cs typeface="Arial" pitchFamily="34" charset="0"/>
              </a:rPr>
              <a:t> M. et al. Effect of thermal oxidation on corrosion resistance of commercially pure titanium in acid medium / M. </a:t>
            </a:r>
            <a:r>
              <a:rPr lang="en-US" sz="1400" dirty="0" err="1" smtClean="0">
                <a:latin typeface="Arial" pitchFamily="34" charset="0"/>
                <a:cs typeface="Arial" pitchFamily="34" charset="0"/>
              </a:rPr>
              <a:t>Jamesh</a:t>
            </a:r>
            <a:r>
              <a:rPr lang="en-US" sz="1400" dirty="0" smtClean="0">
                <a:latin typeface="Arial" pitchFamily="34" charset="0"/>
                <a:cs typeface="Arial" pitchFamily="34" charset="0"/>
              </a:rPr>
              <a:t>, </a:t>
            </a:r>
            <a:r>
              <a:rPr lang="en-US" sz="1400" dirty="0" err="1" smtClean="0">
                <a:latin typeface="Arial" pitchFamily="34" charset="0"/>
                <a:cs typeface="Arial" pitchFamily="34" charset="0"/>
              </a:rPr>
              <a:t>Satendra</a:t>
            </a:r>
            <a:r>
              <a:rPr lang="en-US" sz="1400" dirty="0" smtClean="0">
                <a:latin typeface="Arial" pitchFamily="34" charset="0"/>
                <a:cs typeface="Arial" pitchFamily="34" charset="0"/>
              </a:rPr>
              <a:t> Kumar, T.S.N. </a:t>
            </a:r>
            <a:r>
              <a:rPr lang="en-US" sz="1400" dirty="0" err="1" smtClean="0">
                <a:latin typeface="Arial" pitchFamily="34" charset="0"/>
                <a:cs typeface="Arial" pitchFamily="34" charset="0"/>
              </a:rPr>
              <a:t>Sankara</a:t>
            </a:r>
            <a:r>
              <a:rPr lang="en-US" sz="1400" dirty="0" smtClean="0">
                <a:latin typeface="Arial" pitchFamily="34" charset="0"/>
                <a:cs typeface="Arial" pitchFamily="34" charset="0"/>
              </a:rPr>
              <a:t> Narayanan // Journal of Materials Engineering and Performance 	21 (2012) 900 – 906 DOI: 10.1007/s11665-011-9970-8</a:t>
            </a:r>
            <a:endParaRPr lang="ru-RU" sz="1400" dirty="0" smtClean="0">
              <a:latin typeface="Arial" pitchFamily="34" charset="0"/>
              <a:cs typeface="Arial" pitchFamily="34" charset="0"/>
            </a:endParaRPr>
          </a:p>
          <a:p>
            <a:pPr marL="342900" lvl="0" indent="-342900" algn="just">
              <a:buFont typeface="+mj-lt"/>
              <a:buAutoNum type="arabicPeriod"/>
            </a:pPr>
            <a:r>
              <a:rPr lang="en-US" sz="1400" dirty="0" err="1" smtClean="0">
                <a:latin typeface="Arial" pitchFamily="34" charset="0"/>
                <a:cs typeface="Arial" pitchFamily="34" charset="0"/>
              </a:rPr>
              <a:t>Jamesh</a:t>
            </a:r>
            <a:r>
              <a:rPr lang="en-US" sz="1400" dirty="0" smtClean="0">
                <a:latin typeface="Arial" pitchFamily="34" charset="0"/>
                <a:cs typeface="Arial" pitchFamily="34" charset="0"/>
              </a:rPr>
              <a:t> M. et al. Thermal Oxidation of Titanium: Evaluation of corrosion resistance as a function of cooling rate / M. </a:t>
            </a:r>
            <a:r>
              <a:rPr lang="en-US" sz="1400" dirty="0" err="1" smtClean="0">
                <a:latin typeface="Arial" pitchFamily="34" charset="0"/>
                <a:cs typeface="Arial" pitchFamily="34" charset="0"/>
              </a:rPr>
              <a:t>Jamesh</a:t>
            </a:r>
            <a:r>
              <a:rPr lang="en-US" sz="1400" dirty="0" smtClean="0">
                <a:latin typeface="Arial" pitchFamily="34" charset="0"/>
                <a:cs typeface="Arial" pitchFamily="34" charset="0"/>
              </a:rPr>
              <a:t>, , T.S.N. </a:t>
            </a:r>
            <a:r>
              <a:rPr lang="en-US" sz="1400" dirty="0" err="1" smtClean="0">
                <a:latin typeface="Arial" pitchFamily="34" charset="0"/>
                <a:cs typeface="Arial" pitchFamily="34" charset="0"/>
              </a:rPr>
              <a:t>Sankara</a:t>
            </a:r>
            <a:r>
              <a:rPr lang="en-US" sz="1400" dirty="0" smtClean="0">
                <a:latin typeface="Arial" pitchFamily="34" charset="0"/>
                <a:cs typeface="Arial" pitchFamily="34" charset="0"/>
              </a:rPr>
              <a:t> Narayanan, Paul K. Chu // Materials Chemistry and Physics (2013) 1 – 8 </a:t>
            </a:r>
            <a:r>
              <a:rPr lang="en-US" sz="1400" dirty="0" smtClean="0">
                <a:latin typeface="Arial" pitchFamily="34" charset="0"/>
                <a:cs typeface="Arial" pitchFamily="34" charset="0"/>
                <a:hlinkClick r:id="rId2"/>
              </a:rPr>
              <a:t>http://dx.doi.org/10.1016/j.matchemphys.2012.12.020</a:t>
            </a:r>
            <a:endParaRPr lang="ru-RU" sz="1400" dirty="0" smtClean="0">
              <a:latin typeface="Arial" pitchFamily="34" charset="0"/>
              <a:cs typeface="Arial" pitchFamily="34" charset="0"/>
            </a:endParaRPr>
          </a:p>
          <a:p>
            <a:pPr marL="342900" lvl="0" indent="-342900" algn="just">
              <a:buFont typeface="+mj-lt"/>
              <a:buAutoNum type="arabicPeriod"/>
            </a:pPr>
            <a:r>
              <a:rPr lang="en-US" sz="1400" dirty="0" smtClean="0">
                <a:latin typeface="Arial" pitchFamily="34" charset="0"/>
                <a:cs typeface="Arial" pitchFamily="34" charset="0"/>
              </a:rPr>
              <a:t>N. </a:t>
            </a:r>
            <a:r>
              <a:rPr lang="en-US" sz="1400" dirty="0" err="1" smtClean="0">
                <a:latin typeface="Arial" pitchFamily="34" charset="0"/>
                <a:cs typeface="Arial" pitchFamily="34" charset="0"/>
              </a:rPr>
              <a:t>Dalili</a:t>
            </a:r>
            <a:r>
              <a:rPr lang="en-US" sz="1400" dirty="0" smtClean="0">
                <a:latin typeface="Arial" pitchFamily="34" charset="0"/>
                <a:cs typeface="Arial" pitchFamily="34" charset="0"/>
              </a:rPr>
              <a:t> et al. Improving the wear resistance of Ti–6Al–4V/</a:t>
            </a:r>
            <a:r>
              <a:rPr lang="en-US" sz="1400" dirty="0" err="1" smtClean="0">
                <a:latin typeface="Arial" pitchFamily="34" charset="0"/>
                <a:cs typeface="Arial" pitchFamily="34" charset="0"/>
              </a:rPr>
              <a:t>TiC</a:t>
            </a:r>
            <a:r>
              <a:rPr lang="en-US" sz="1400" dirty="0" smtClean="0">
                <a:latin typeface="Arial" pitchFamily="34" charset="0"/>
                <a:cs typeface="Arial" pitchFamily="34" charset="0"/>
              </a:rPr>
              <a:t> composites through thermal oxidation (TO) N. </a:t>
            </a:r>
            <a:r>
              <a:rPr lang="en-US" sz="1400" dirty="0" err="1" smtClean="0">
                <a:latin typeface="Arial" pitchFamily="34" charset="0"/>
                <a:cs typeface="Arial" pitchFamily="34" charset="0"/>
              </a:rPr>
              <a:t>Dalili</a:t>
            </a:r>
            <a:r>
              <a:rPr lang="en-US" sz="1400" dirty="0" smtClean="0">
                <a:latin typeface="Arial" pitchFamily="34" charset="0"/>
                <a:cs typeface="Arial" pitchFamily="34" charset="0"/>
              </a:rPr>
              <a:t>, A. </a:t>
            </a:r>
            <a:r>
              <a:rPr lang="en-US" sz="1400" dirty="0" err="1" smtClean="0">
                <a:latin typeface="Arial" pitchFamily="34" charset="0"/>
                <a:cs typeface="Arial" pitchFamily="34" charset="0"/>
              </a:rPr>
              <a:t>Edrisy</a:t>
            </a:r>
            <a:r>
              <a:rPr lang="en-US" sz="1400" dirty="0" smtClean="0">
                <a:latin typeface="Arial" pitchFamily="34" charset="0"/>
                <a:cs typeface="Arial" pitchFamily="34" charset="0"/>
              </a:rPr>
              <a:t>, K. </a:t>
            </a:r>
            <a:r>
              <a:rPr lang="en-US" sz="1400" dirty="0" err="1" smtClean="0">
                <a:latin typeface="Arial" pitchFamily="34" charset="0"/>
                <a:cs typeface="Arial" pitchFamily="34" charset="0"/>
              </a:rPr>
              <a:t>Farokhzadeh</a:t>
            </a:r>
            <a:r>
              <a:rPr lang="en-US" sz="1400" dirty="0" smtClean="0">
                <a:latin typeface="Arial" pitchFamily="34" charset="0"/>
                <a:cs typeface="Arial" pitchFamily="34" charset="0"/>
              </a:rPr>
              <a:t>, J. Li, J. Lo, A.R. </a:t>
            </a:r>
            <a:r>
              <a:rPr lang="en-US" sz="1400" dirty="0" err="1" smtClean="0">
                <a:latin typeface="Arial" pitchFamily="34" charset="0"/>
                <a:cs typeface="Arial" pitchFamily="34" charset="0"/>
              </a:rPr>
              <a:t>Riahi</a:t>
            </a:r>
            <a:r>
              <a:rPr lang="en-US" sz="1400" dirty="0" smtClean="0">
                <a:latin typeface="Arial" pitchFamily="34" charset="0"/>
                <a:cs typeface="Arial" pitchFamily="34" charset="0"/>
              </a:rPr>
              <a:t> // Wear 269 (2010) 590 – 601 </a:t>
            </a:r>
            <a:r>
              <a:rPr lang="en-US" sz="1400" dirty="0" smtClean="0">
                <a:latin typeface="Arial" pitchFamily="34" charset="0"/>
                <a:cs typeface="Arial" pitchFamily="34" charset="0"/>
                <a:hlinkClick r:id="rId3"/>
              </a:rPr>
              <a:t>doi:10.1016/j.wear.2010.06.006</a:t>
            </a:r>
            <a:endParaRPr lang="ru-RU" sz="1400" dirty="0" smtClean="0">
              <a:latin typeface="Arial" pitchFamily="34" charset="0"/>
              <a:cs typeface="Arial" pitchFamily="34" charset="0"/>
            </a:endParaRPr>
          </a:p>
          <a:p>
            <a:pPr marL="342900" lvl="0" indent="-342900" algn="just">
              <a:buFont typeface="+mj-lt"/>
              <a:buAutoNum type="arabicPeriod"/>
            </a:pPr>
            <a:r>
              <a:rPr lang="ru-RU" sz="1400" dirty="0" smtClean="0">
                <a:latin typeface="Arial" pitchFamily="34" charset="0"/>
                <a:cs typeface="Arial" pitchFamily="34" charset="0"/>
              </a:rPr>
              <a:t>Корнилов И.И. Кинетика длительного окисления титана / И.И. Корнилов.// </a:t>
            </a:r>
            <a:r>
              <a:rPr lang="ru-RU" sz="1400" dirty="0" err="1" smtClean="0">
                <a:latin typeface="Arial" pitchFamily="34" charset="0"/>
                <a:cs typeface="Arial" pitchFamily="34" charset="0"/>
              </a:rPr>
              <a:t>МиТОМ</a:t>
            </a:r>
            <a:r>
              <a:rPr lang="ru-RU" sz="1400" dirty="0" smtClean="0">
                <a:latin typeface="Arial" pitchFamily="34" charset="0"/>
                <a:cs typeface="Arial" pitchFamily="34" charset="0"/>
              </a:rPr>
              <a:t>. 1977. №5. С. 49…51</a:t>
            </a:r>
          </a:p>
          <a:p>
            <a:pPr marL="342900" lvl="0" indent="-342900" algn="just">
              <a:buFont typeface="+mj-lt"/>
              <a:buAutoNum type="arabicPeriod"/>
            </a:pPr>
            <a:r>
              <a:rPr lang="en-US" sz="1400" dirty="0" smtClean="0">
                <a:latin typeface="Arial" pitchFamily="34" charset="0"/>
                <a:cs typeface="Arial" pitchFamily="34" charset="0"/>
              </a:rPr>
              <a:t>Patent US 5665647 A Electrical resistance / Takashi </a:t>
            </a:r>
            <a:r>
              <a:rPr lang="en-US" sz="1400" dirty="0" err="1" smtClean="0">
                <a:latin typeface="Arial" pitchFamily="34" charset="0"/>
                <a:cs typeface="Arial" pitchFamily="34" charset="0"/>
              </a:rPr>
              <a:t>Ishigami</a:t>
            </a:r>
            <a:r>
              <a:rPr lang="en-US" sz="1400" dirty="0" smtClean="0">
                <a:latin typeface="Arial" pitchFamily="34" charset="0"/>
                <a:cs typeface="Arial" pitchFamily="34" charset="0"/>
              </a:rPr>
              <a:t>, 1997</a:t>
            </a:r>
            <a:endParaRPr lang="ru-RU" sz="1400" dirty="0" smtClean="0">
              <a:latin typeface="Arial" pitchFamily="34" charset="0"/>
              <a:cs typeface="Arial" pitchFamily="34" charset="0"/>
            </a:endParaRPr>
          </a:p>
          <a:p>
            <a:pPr marL="342900" lvl="0" indent="-342900" algn="just">
              <a:buFont typeface="+mj-lt"/>
              <a:buAutoNum type="arabicPeriod"/>
            </a:pPr>
            <a:r>
              <a:rPr lang="ru-RU" sz="1400" dirty="0" smtClean="0">
                <a:latin typeface="Arial" pitchFamily="34" charset="0"/>
                <a:cs typeface="Arial" pitchFamily="34" charset="0"/>
              </a:rPr>
              <a:t>Патент </a:t>
            </a:r>
            <a:r>
              <a:rPr lang="en-US" sz="1400" dirty="0" smtClean="0">
                <a:latin typeface="Arial" pitchFamily="34" charset="0"/>
                <a:cs typeface="Arial" pitchFamily="34" charset="0"/>
              </a:rPr>
              <a:t>RU</a:t>
            </a:r>
            <a:r>
              <a:rPr lang="ru-RU" sz="1400" dirty="0" smtClean="0">
                <a:latin typeface="Arial" pitchFamily="34" charset="0"/>
                <a:cs typeface="Arial" pitchFamily="34" charset="0"/>
              </a:rPr>
              <a:t> 2456125 </a:t>
            </a:r>
            <a:r>
              <a:rPr lang="en-US" sz="1400" dirty="0" smtClean="0">
                <a:latin typeface="Arial" pitchFamily="34" charset="0"/>
                <a:cs typeface="Arial" pitchFamily="34" charset="0"/>
              </a:rPr>
              <a:t>C</a:t>
            </a:r>
            <a:r>
              <a:rPr lang="ru-RU" sz="1400" dirty="0" smtClean="0">
                <a:latin typeface="Arial" pitchFamily="34" charset="0"/>
                <a:cs typeface="Arial" pitchFamily="34" charset="0"/>
              </a:rPr>
              <a:t>2. Способ обработки резанием токопроводящим режущим инструментом изделий из металлов и токопроводящих материалов / В. В. </a:t>
            </a:r>
            <a:r>
              <a:rPr lang="ru-RU" sz="1400" dirty="0" err="1" smtClean="0">
                <a:latin typeface="Arial" pitchFamily="34" charset="0"/>
                <a:cs typeface="Arial" pitchFamily="34" charset="0"/>
              </a:rPr>
              <a:t>Медисон</a:t>
            </a:r>
            <a:r>
              <a:rPr lang="ru-RU" sz="1400" dirty="0" smtClean="0">
                <a:latin typeface="Arial" pitchFamily="34" charset="0"/>
                <a:cs typeface="Arial" pitchFamily="34" charset="0"/>
              </a:rPr>
              <a:t>, В. И. Голубев и др. –  Бюллетень изобретений, №20, 2012</a:t>
            </a:r>
          </a:p>
          <a:p>
            <a:pPr marL="342900" lvl="0" indent="-342900" algn="just">
              <a:buFont typeface="+mj-lt"/>
              <a:buAutoNum type="arabicPeriod"/>
            </a:pPr>
            <a:r>
              <a:rPr lang="ru-RU" sz="1400" dirty="0" smtClean="0">
                <a:latin typeface="Arial" pitchFamily="34" charset="0"/>
                <a:cs typeface="Arial" pitchFamily="34" charset="0"/>
              </a:rPr>
              <a:t>Патент </a:t>
            </a:r>
            <a:r>
              <a:rPr lang="en-US" sz="1400" dirty="0" smtClean="0">
                <a:latin typeface="Arial" pitchFamily="34" charset="0"/>
                <a:cs typeface="Arial" pitchFamily="34" charset="0"/>
              </a:rPr>
              <a:t>RU</a:t>
            </a:r>
            <a:r>
              <a:rPr lang="ru-RU" sz="1400" dirty="0" smtClean="0">
                <a:latin typeface="Arial" pitchFamily="34" charset="0"/>
                <a:cs typeface="Arial" pitchFamily="34" charset="0"/>
              </a:rPr>
              <a:t> 177</a:t>
            </a:r>
            <a:r>
              <a:rPr lang="en-US" sz="1400" dirty="0" smtClean="0">
                <a:latin typeface="Arial" pitchFamily="34" charset="0"/>
                <a:cs typeface="Arial" pitchFamily="34" charset="0"/>
              </a:rPr>
              <a:t> </a:t>
            </a:r>
            <a:r>
              <a:rPr lang="ru-RU" sz="1400" dirty="0" smtClean="0">
                <a:latin typeface="Arial" pitchFamily="34" charset="0"/>
                <a:cs typeface="Arial" pitchFamily="34" charset="0"/>
              </a:rPr>
              <a:t>161 </a:t>
            </a:r>
            <a:r>
              <a:rPr lang="en-US" sz="1400" dirty="0" smtClean="0">
                <a:latin typeface="Arial" pitchFamily="34" charset="0"/>
                <a:cs typeface="Arial" pitchFamily="34" charset="0"/>
              </a:rPr>
              <a:t>U</a:t>
            </a:r>
            <a:r>
              <a:rPr lang="ru-RU" sz="1400" dirty="0" smtClean="0">
                <a:latin typeface="Arial" pitchFamily="34" charset="0"/>
                <a:cs typeface="Arial" pitchFamily="34" charset="0"/>
              </a:rPr>
              <a:t>1. Приспособление для фиксации токопроводящего режущего инструмента / В.И. Голубев, В.В. </a:t>
            </a:r>
            <a:r>
              <a:rPr lang="ru-RU" sz="1400" dirty="0" err="1" smtClean="0">
                <a:latin typeface="Arial" pitchFamily="34" charset="0"/>
                <a:cs typeface="Arial" pitchFamily="34" charset="0"/>
              </a:rPr>
              <a:t>Медисон</a:t>
            </a:r>
            <a:r>
              <a:rPr lang="ru-RU" sz="1400" dirty="0" smtClean="0">
                <a:latin typeface="Arial" pitchFamily="34" charset="0"/>
                <a:cs typeface="Arial" pitchFamily="34" charset="0"/>
              </a:rPr>
              <a:t>, В.Ф. </a:t>
            </a:r>
            <a:r>
              <a:rPr lang="ru-RU" sz="1400" dirty="0" err="1" smtClean="0">
                <a:latin typeface="Arial" pitchFamily="34" charset="0"/>
                <a:cs typeface="Arial" pitchFamily="34" charset="0"/>
              </a:rPr>
              <a:t>Пегашкин</a:t>
            </a:r>
            <a:r>
              <a:rPr lang="ru-RU" sz="1400" dirty="0" smtClean="0">
                <a:latin typeface="Arial" pitchFamily="34" charset="0"/>
                <a:cs typeface="Arial" pitchFamily="34" charset="0"/>
              </a:rPr>
              <a:t> и др. – Бюллетень изобретений №5, 2018</a:t>
            </a:r>
          </a:p>
          <a:p>
            <a:pPr marL="342900" lvl="0" indent="-342900" algn="just">
              <a:buFont typeface="+mj-lt"/>
              <a:buAutoNum type="arabicPeriod"/>
            </a:pPr>
            <a:r>
              <a:rPr lang="ru-RU" sz="1400" dirty="0" smtClean="0">
                <a:latin typeface="Arial" pitchFamily="34" charset="0"/>
                <a:cs typeface="Arial" pitchFamily="34" charset="0"/>
              </a:rPr>
              <a:t>Голубев В.И., </a:t>
            </a:r>
            <a:r>
              <a:rPr lang="ru-RU" sz="1400" dirty="0" err="1" smtClean="0">
                <a:latin typeface="Arial" pitchFamily="34" charset="0"/>
                <a:cs typeface="Arial" pitchFamily="34" charset="0"/>
              </a:rPr>
              <a:t>Медисон</a:t>
            </a:r>
            <a:r>
              <a:rPr lang="ru-RU" sz="1400" dirty="0" smtClean="0">
                <a:latin typeface="Arial" pitchFamily="34" charset="0"/>
                <a:cs typeface="Arial" pitchFamily="34" charset="0"/>
              </a:rPr>
              <a:t> В.В., </a:t>
            </a:r>
            <a:r>
              <a:rPr lang="ru-RU" sz="1400" dirty="0" err="1" smtClean="0">
                <a:latin typeface="Arial" pitchFamily="34" charset="0"/>
                <a:cs typeface="Arial" pitchFamily="34" charset="0"/>
              </a:rPr>
              <a:t>Пегашкин</a:t>
            </a:r>
            <a:r>
              <a:rPr lang="ru-RU" sz="1400" dirty="0" smtClean="0">
                <a:latin typeface="Arial" pitchFamily="34" charset="0"/>
                <a:cs typeface="Arial" pitchFamily="34" charset="0"/>
              </a:rPr>
              <a:t> В.Ф. </a:t>
            </a:r>
            <a:r>
              <a:rPr lang="ru-RU" sz="1400" dirty="0" err="1" smtClean="0">
                <a:latin typeface="Arial" pitchFamily="34" charset="0"/>
                <a:cs typeface="Arial" pitchFamily="34" charset="0"/>
              </a:rPr>
              <a:t>Электроизоляция</a:t>
            </a:r>
            <a:r>
              <a:rPr lang="ru-RU" sz="1400" dirty="0" smtClean="0">
                <a:latin typeface="Arial" pitchFamily="34" charset="0"/>
                <a:cs typeface="Arial" pitchFamily="34" charset="0"/>
              </a:rPr>
              <a:t> режущего инструмента при обработке титановых сплавов – Нижний Тагил : НТИ (</a:t>
            </a:r>
            <a:r>
              <a:rPr lang="ru-RU" sz="1400" dirty="0" err="1" smtClean="0">
                <a:latin typeface="Arial" pitchFamily="34" charset="0"/>
                <a:cs typeface="Arial" pitchFamily="34" charset="0"/>
              </a:rPr>
              <a:t>ф</a:t>
            </a:r>
            <a:r>
              <a:rPr lang="ru-RU" sz="1400" dirty="0" smtClean="0">
                <a:latin typeface="Arial" pitchFamily="34" charset="0"/>
                <a:cs typeface="Arial" pitchFamily="34" charset="0"/>
              </a:rPr>
              <a:t>) </a:t>
            </a:r>
            <a:r>
              <a:rPr lang="ru-RU" sz="1400" dirty="0" err="1" smtClean="0">
                <a:latin typeface="Arial" pitchFamily="34" charset="0"/>
                <a:cs typeface="Arial" pitchFamily="34" charset="0"/>
              </a:rPr>
              <a:t>УрФУ</a:t>
            </a:r>
            <a:r>
              <a:rPr lang="ru-RU" sz="1400" dirty="0" smtClean="0">
                <a:latin typeface="Arial" pitchFamily="34" charset="0"/>
                <a:cs typeface="Arial" pitchFamily="34" charset="0"/>
              </a:rPr>
              <a:t>, 2015 – 148 с</a:t>
            </a:r>
            <a:r>
              <a:rPr lang="ru-RU" sz="1400" dirty="0" smtClean="0">
                <a:latin typeface="Arial" pitchFamily="34" charset="0"/>
                <a:cs typeface="Arial" pitchFamily="34" charset="0"/>
              </a:rPr>
              <a:t>.</a:t>
            </a:r>
            <a:endParaRPr lang="en-US" sz="1400" dirty="0">
              <a:latin typeface="Arial" pitchFamily="34" charset="0"/>
              <a:cs typeface="Arial" pitchFamily="34" charset="0"/>
            </a:endParaRPr>
          </a:p>
          <a:p>
            <a:pPr marL="342842" indent="-342842">
              <a:buFont typeface="+mj-lt"/>
              <a:buAutoNum type="arabicPeriod"/>
            </a:pPr>
            <a:endParaRPr lang="en-US" sz="1400" dirty="0"/>
          </a:p>
        </p:txBody>
      </p:sp>
      <p:sp>
        <p:nvSpPr>
          <p:cNvPr id="65" name="TextBox 64">
            <a:extLst>
              <a:ext uri="{FF2B5EF4-FFF2-40B4-BE49-F238E27FC236}">
                <a16:creationId xmlns:a16="http://schemas.microsoft.com/office/drawing/2014/main" xmlns="" id="{33527281-4727-4468-B78B-41DC5482CCBB}"/>
              </a:ext>
            </a:extLst>
          </p:cNvPr>
          <p:cNvSpPr txBox="1"/>
          <p:nvPr/>
        </p:nvSpPr>
        <p:spPr>
          <a:xfrm>
            <a:off x="21853283" y="14576053"/>
            <a:ext cx="7154563" cy="746346"/>
          </a:xfrm>
          <a:prstGeom prst="rect">
            <a:avLst/>
          </a:prstGeom>
          <a:noFill/>
        </p:spPr>
        <p:txBody>
          <a:bodyPr wrap="none" lIns="68568" tIns="34284" rIns="68568" bIns="34284" rtlCol="0">
            <a:spAutoFit/>
          </a:bodyPr>
          <a:lstStyle/>
          <a:p>
            <a:r>
              <a:rPr lang="ru-RU" sz="4400" b="1" dirty="0"/>
              <a:t>Библиографический список</a:t>
            </a:r>
            <a:endParaRPr lang="en-US" sz="4400" b="1" dirty="0"/>
          </a:p>
        </p:txBody>
      </p:sp>
      <p:sp>
        <p:nvSpPr>
          <p:cNvPr id="66" name="Text Box 189">
            <a:extLst>
              <a:ext uri="{FF2B5EF4-FFF2-40B4-BE49-F238E27FC236}">
                <a16:creationId xmlns:a16="http://schemas.microsoft.com/office/drawing/2014/main" xmlns="" id="{11F7D1A5-5B97-4211-B387-ABCDF362422E}"/>
              </a:ext>
            </a:extLst>
          </p:cNvPr>
          <p:cNvSpPr txBox="1">
            <a:spLocks noChangeArrowheads="1"/>
          </p:cNvSpPr>
          <p:nvPr/>
        </p:nvSpPr>
        <p:spPr bwMode="auto">
          <a:xfrm>
            <a:off x="1015605" y="3203699"/>
            <a:ext cx="8712155" cy="2123612"/>
          </a:xfrm>
          <a:prstGeom prst="rect">
            <a:avLst/>
          </a:prstGeom>
          <a:solidFill>
            <a:schemeClr val="bg1"/>
          </a:solidFill>
          <a:ln w="12700">
            <a:solidFill>
              <a:schemeClr val="accent1">
                <a:lumMod val="75000"/>
              </a:schemeClr>
            </a:solidFill>
          </a:ln>
          <a:effectLst/>
        </p:spPr>
        <p:txBody>
          <a:bodyPr wrap="square" lIns="137137" tIns="137137" rIns="137137" bIns="137137">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algn="just"/>
            <a:r>
              <a:rPr lang="ru-RU" sz="2000" dirty="0" smtClean="0"/>
              <a:t>Представлены результаты исследования влияния термического оксидирования на микроструктуру, химический и фазовый состав оксидных пленок, </a:t>
            </a:r>
            <a:r>
              <a:rPr lang="ru-RU" sz="2000" dirty="0" err="1" smtClean="0"/>
              <a:t>электросопротивление</a:t>
            </a:r>
            <a:r>
              <a:rPr lang="ru-RU" sz="2000" dirty="0" smtClean="0"/>
              <a:t> поверхности титановых сплавов, твердость титановых сплавов. Показана возможность применения титановых сплавов с оксидным покрытием в промышленности. </a:t>
            </a:r>
            <a:endParaRPr lang="ru-RU" sz="2000" dirty="0"/>
          </a:p>
        </p:txBody>
      </p:sp>
      <p:sp>
        <p:nvSpPr>
          <p:cNvPr id="67" name="Rectangle 31">
            <a:extLst>
              <a:ext uri="{FF2B5EF4-FFF2-40B4-BE49-F238E27FC236}">
                <a16:creationId xmlns:a16="http://schemas.microsoft.com/office/drawing/2014/main" xmlns="" id="{CB2C2354-633D-47D3-B137-9150FDE14086}"/>
              </a:ext>
            </a:extLst>
          </p:cNvPr>
          <p:cNvSpPr/>
          <p:nvPr/>
        </p:nvSpPr>
        <p:spPr>
          <a:xfrm>
            <a:off x="1015605" y="2616024"/>
            <a:ext cx="8712155" cy="642879"/>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68568" tIns="34284" rIns="68568" bIns="34284" rtlCol="0" anchor="ctr"/>
          <a:lstStyle/>
          <a:p>
            <a:pPr algn="ctr"/>
            <a:r>
              <a:rPr lang="ru-RU" sz="4400" b="1" dirty="0">
                <a:solidFill>
                  <a:schemeClr val="accent3">
                    <a:lumMod val="20000"/>
                    <a:lumOff val="80000"/>
                  </a:schemeClr>
                </a:solidFill>
              </a:rPr>
              <a:t>Аннотация</a:t>
            </a:r>
            <a:endParaRPr lang="en-US" sz="4400" b="1" dirty="0">
              <a:solidFill>
                <a:schemeClr val="accent3">
                  <a:lumMod val="20000"/>
                  <a:lumOff val="80000"/>
                </a:schemeClr>
              </a:solidFill>
            </a:endParaRPr>
          </a:p>
        </p:txBody>
      </p:sp>
      <p:sp>
        <p:nvSpPr>
          <p:cNvPr id="68" name="Text Box 194">
            <a:extLst>
              <a:ext uri="{FF2B5EF4-FFF2-40B4-BE49-F238E27FC236}">
                <a16:creationId xmlns:a16="http://schemas.microsoft.com/office/drawing/2014/main" xmlns="" id="{51AE9390-D805-4F15-B8FC-9BC9F193169C}"/>
              </a:ext>
            </a:extLst>
          </p:cNvPr>
          <p:cNvSpPr txBox="1">
            <a:spLocks noChangeArrowheads="1"/>
          </p:cNvSpPr>
          <p:nvPr/>
        </p:nvSpPr>
        <p:spPr bwMode="auto">
          <a:xfrm>
            <a:off x="10319067" y="3356613"/>
            <a:ext cx="9002396" cy="14434674"/>
          </a:xfrm>
          <a:prstGeom prst="rect">
            <a:avLst/>
          </a:prstGeom>
          <a:solidFill>
            <a:schemeClr val="bg1"/>
          </a:solidFill>
          <a:ln w="12700">
            <a:solidFill>
              <a:schemeClr val="accent1">
                <a:lumMod val="75000"/>
              </a:schemeClr>
            </a:solidFill>
          </a:ln>
          <a:effectLst/>
        </p:spPr>
        <p:txBody>
          <a:bodyPr wrap="square" lIns="137137" tIns="137137" rIns="137137" bIns="137137">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algn="just"/>
            <a:r>
              <a:rPr lang="ru-RU" sz="2000" dirty="0" smtClean="0"/>
              <a:t>Некоторые результаты измерения </a:t>
            </a:r>
            <a:r>
              <a:rPr lang="ru-RU" sz="2000" dirty="0" err="1" smtClean="0"/>
              <a:t>электросопротивления</a:t>
            </a:r>
            <a:r>
              <a:rPr lang="ru-RU" sz="2000" dirty="0" smtClean="0"/>
              <a:t> представлены в Таблице 1. По результатам исследования микроструктуры толщина оксидных пленок составляет от 10 до 100 мкм. Результаты исследования микроструктуры и микрорентгеноспектрального анализа показывают, что на поверхности титановых сплавов после термического оксидирования присутствуют несколько слоёв, различающихся по своему химическому и фазовому составу.  </a:t>
            </a:r>
            <a:endParaRPr lang="en-US" sz="2000" dirty="0" smtClean="0"/>
          </a:p>
          <a:p>
            <a:pPr algn="just"/>
            <a:r>
              <a:rPr lang="ru-RU" sz="2000" dirty="0" smtClean="0"/>
              <a:t>Для примера приведена структура оксидного слоя на поверхности титанового сплава ВТ5 после оксидирования при температуре 850 ˚</a:t>
            </a:r>
            <a:r>
              <a:rPr lang="en-US" sz="2000" dirty="0" smtClean="0"/>
              <a:t>C</a:t>
            </a:r>
            <a:r>
              <a:rPr lang="ru-RU" sz="2000" dirty="0" smtClean="0"/>
              <a:t> в течение 4 часов. В структуре можно выделить шесть основных слоёв:</a:t>
            </a:r>
          </a:p>
          <a:p>
            <a:pPr lvl="0" algn="just">
              <a:buFont typeface="Arial" pitchFamily="34" charset="0"/>
              <a:buChar char="•"/>
            </a:pPr>
            <a:r>
              <a:rPr lang="ru-RU" sz="2000" dirty="0" smtClean="0"/>
              <a:t>Внешний слой, обогащенный оксидом алюминия </a:t>
            </a:r>
            <a:r>
              <a:rPr lang="en-US" sz="2000" i="1" dirty="0" smtClean="0"/>
              <a:t>Al</a:t>
            </a:r>
            <a:r>
              <a:rPr lang="ru-RU" sz="2000" baseline="-25000" dirty="0" smtClean="0"/>
              <a:t>2</a:t>
            </a:r>
            <a:r>
              <a:rPr lang="en-US" sz="2000" i="1" dirty="0" smtClean="0"/>
              <a:t>O</a:t>
            </a:r>
            <a:r>
              <a:rPr lang="ru-RU" sz="2000" baseline="-25000" dirty="0" smtClean="0"/>
              <a:t>3</a:t>
            </a:r>
            <a:r>
              <a:rPr lang="ru-RU" sz="2000" dirty="0" smtClean="0"/>
              <a:t>;</a:t>
            </a:r>
          </a:p>
          <a:p>
            <a:pPr lvl="0" algn="just">
              <a:buFont typeface="Arial" pitchFamily="34" charset="0"/>
              <a:buChar char="•"/>
            </a:pPr>
            <a:r>
              <a:rPr lang="ru-RU" sz="2000" dirty="0" smtClean="0"/>
              <a:t>Внутренний слой, состоящий преимущественно из </a:t>
            </a:r>
            <a:r>
              <a:rPr lang="en-US" sz="2000" i="1" dirty="0" err="1" smtClean="0"/>
              <a:t>TiO</a:t>
            </a:r>
            <a:r>
              <a:rPr lang="ru-RU" sz="2000" baseline="-25000" dirty="0" smtClean="0"/>
              <a:t>2</a:t>
            </a:r>
            <a:r>
              <a:rPr lang="ru-RU" sz="2000" dirty="0" smtClean="0"/>
              <a:t>;</a:t>
            </a:r>
          </a:p>
          <a:p>
            <a:pPr lvl="0" algn="just">
              <a:buFont typeface="Arial" pitchFamily="34" charset="0"/>
              <a:buChar char="•"/>
            </a:pPr>
            <a:r>
              <a:rPr lang="ru-RU" sz="2000" dirty="0" smtClean="0"/>
              <a:t>Внутренний слой, в составе которого преобладают оксиды титана </a:t>
            </a:r>
            <a:r>
              <a:rPr lang="en-US" sz="2000" i="1" dirty="0" err="1" smtClean="0"/>
              <a:t>TiO</a:t>
            </a:r>
            <a:r>
              <a:rPr lang="ru-RU" sz="2000" dirty="0" smtClean="0"/>
              <a:t> или </a:t>
            </a:r>
            <a:r>
              <a:rPr lang="en-US" sz="2000" i="1" dirty="0" err="1" smtClean="0"/>
              <a:t>TiO</a:t>
            </a:r>
            <a:r>
              <a:rPr lang="ru-RU" sz="2000" baseline="-25000" dirty="0" smtClean="0"/>
              <a:t>2</a:t>
            </a:r>
            <a:r>
              <a:rPr lang="ru-RU" sz="2000" dirty="0" smtClean="0"/>
              <a:t> нестехиометрического состава (например </a:t>
            </a:r>
            <a:r>
              <a:rPr lang="en-US" sz="2000" i="1" dirty="0" err="1" smtClean="0"/>
              <a:t>TiO</a:t>
            </a:r>
            <a:r>
              <a:rPr lang="ru-RU" sz="2000" baseline="-25000" dirty="0" smtClean="0"/>
              <a:t>1,9</a:t>
            </a:r>
            <a:r>
              <a:rPr lang="ru-RU" sz="2000" dirty="0" smtClean="0"/>
              <a:t>) которые при </a:t>
            </a:r>
            <a:r>
              <a:rPr lang="ru-RU" sz="2000" dirty="0" err="1" smtClean="0"/>
              <a:t>пробоподготовке</a:t>
            </a:r>
            <a:r>
              <a:rPr lang="ru-RU" sz="2000" dirty="0" smtClean="0"/>
              <a:t> выкрашивались из-за повышенной хрупкости;</a:t>
            </a:r>
          </a:p>
          <a:p>
            <a:pPr lvl="0" algn="just">
              <a:buFont typeface="Arial" pitchFamily="34" charset="0"/>
              <a:buChar char="•"/>
            </a:pPr>
            <a:r>
              <a:rPr lang="ru-RU" sz="2000" dirty="0" smtClean="0"/>
              <a:t>Слой на границе с металлом, в составе которого присутствуют </a:t>
            </a:r>
            <a:r>
              <a:rPr lang="ru-RU" sz="2000" dirty="0" err="1" smtClean="0"/>
              <a:t>интерметаллиды</a:t>
            </a:r>
            <a:r>
              <a:rPr lang="ru-RU" sz="2000" dirty="0" smtClean="0"/>
              <a:t> легирующих элементов, оттесненных из оксидного слоя диффундирующим кислородом;</a:t>
            </a:r>
          </a:p>
          <a:p>
            <a:pPr lvl="0" algn="just">
              <a:buFont typeface="Arial" pitchFamily="34" charset="0"/>
              <a:buChar char="•"/>
            </a:pPr>
            <a:r>
              <a:rPr lang="ru-RU" sz="2000" dirty="0" smtClean="0"/>
              <a:t>Промежуточный слой, насыщенный кислородом;</a:t>
            </a:r>
          </a:p>
          <a:p>
            <a:pPr lvl="0" algn="just">
              <a:buFont typeface="Arial" pitchFamily="34" charset="0"/>
              <a:buChar char="•"/>
            </a:pPr>
            <a:r>
              <a:rPr lang="ru-RU" sz="2000" dirty="0" smtClean="0"/>
              <a:t>Диффузионная зона, насыщенная кислородом.</a:t>
            </a:r>
          </a:p>
          <a:p>
            <a:pPr algn="just"/>
            <a:r>
              <a:rPr lang="ru-RU" sz="2000" dirty="0" smtClean="0"/>
              <a:t>Результаты рентгеноструктурного фазового анализа позволили установить химический и фазовый состав оксидных пленок. Некоторые результаты представлены в Таблице 2. Из результатов видно, что на поверхности сплавов, содержащих в своем составе </a:t>
            </a:r>
            <a:r>
              <a:rPr lang="en-US" sz="2000" dirty="0" smtClean="0"/>
              <a:t>V</a:t>
            </a:r>
            <a:r>
              <a:rPr lang="ru-RU" sz="2000" dirty="0" smtClean="0"/>
              <a:t>, </a:t>
            </a:r>
            <a:r>
              <a:rPr lang="en-US" sz="2000" dirty="0" smtClean="0"/>
              <a:t>Mo</a:t>
            </a:r>
            <a:r>
              <a:rPr lang="ru-RU" sz="2000" dirty="0" smtClean="0"/>
              <a:t>, </a:t>
            </a:r>
            <a:r>
              <a:rPr lang="en-US" sz="2000" dirty="0" smtClean="0"/>
              <a:t>Cr</a:t>
            </a:r>
            <a:r>
              <a:rPr lang="ru-RU" sz="2000" dirty="0" smtClean="0"/>
              <a:t>, отсутствуют оксиды указанных элементов. Кроме того, из сопоставления результатов исследования </a:t>
            </a:r>
            <a:r>
              <a:rPr lang="ru-RU" sz="2000" dirty="0" err="1" smtClean="0"/>
              <a:t>электросопротивления</a:t>
            </a:r>
            <a:r>
              <a:rPr lang="ru-RU" sz="2000" dirty="0" smtClean="0"/>
              <a:t> и состава оксидных пленок, видно, что наличие в составе титанового сплава </a:t>
            </a:r>
            <a:r>
              <a:rPr lang="en-US" sz="2000" dirty="0" smtClean="0"/>
              <a:t>V</a:t>
            </a:r>
            <a:r>
              <a:rPr lang="ru-RU" sz="2000" dirty="0" smtClean="0"/>
              <a:t> приводит к снижению </a:t>
            </a:r>
            <a:r>
              <a:rPr lang="ru-RU" sz="2000" dirty="0" err="1" smtClean="0"/>
              <a:t>электросопротивления</a:t>
            </a:r>
            <a:r>
              <a:rPr lang="ru-RU" sz="2000" dirty="0" smtClean="0"/>
              <a:t>. По всей видимости причиной этого является летучесть оксида ванадия при нагреве. </a:t>
            </a:r>
            <a:endParaRPr lang="en-US" sz="2000" dirty="0" smtClean="0"/>
          </a:p>
          <a:p>
            <a:pPr algn="just"/>
            <a:r>
              <a:rPr lang="ru-RU" sz="2000" dirty="0" smtClean="0"/>
              <a:t>Некоторые результаты измерения твердости образцов после термического оксидирования представлены в Таблице 3. Перед измерением твердости образцы были очищены от оксидной пленки путем полирования. Прослеживается отчетливая тенденция увеличения твердости сплава при термическом оксидировании с ростом количества </a:t>
            </a:r>
            <a:r>
              <a:rPr lang="ru-RU" sz="2000" dirty="0" err="1" smtClean="0"/>
              <a:t>β</a:t>
            </a:r>
            <a:r>
              <a:rPr lang="ru-RU" sz="2000" dirty="0" smtClean="0"/>
              <a:t>‑стабилизаторов в его составе. Следует учесть, что температурный режим, примененный для оксидирования характеризуется мягким </a:t>
            </a:r>
            <a:r>
              <a:rPr lang="ru-RU" sz="2000" dirty="0" err="1" smtClean="0"/>
              <a:t>перестариванием</a:t>
            </a:r>
            <a:r>
              <a:rPr lang="ru-RU" sz="2000" dirty="0" smtClean="0"/>
              <a:t>, поэтому твердость образцов после выдержки в печи при 800 ˚</a:t>
            </a:r>
            <a:r>
              <a:rPr lang="ru-RU" sz="2000" i="1" dirty="0" smtClean="0"/>
              <a:t>С</a:t>
            </a:r>
            <a:r>
              <a:rPr lang="ru-RU" sz="2000" dirty="0" smtClean="0"/>
              <a:t> как правило ниже твердости после закалки. </a:t>
            </a:r>
          </a:p>
          <a:p>
            <a:pPr algn="just"/>
            <a:r>
              <a:rPr lang="ru-RU" sz="2000" dirty="0" smtClean="0"/>
              <a:t>Наличие высокого электрического сопротивления, хороших механических свойств, в совокупности с плотностью оксидной пленки открывает возможность применения титановых сплавов с оксидным покрытием в промышленности. Один из вариантов – это применение термически оксидированных титановых сплавов для производства полупроводниковых приборов [6]. К иной области относится возможность применения их в качестве изолятора для разрыва цепи </a:t>
            </a:r>
            <a:r>
              <a:rPr lang="ru-RU" sz="2000" dirty="0" err="1" smtClean="0"/>
              <a:t>термотока</a:t>
            </a:r>
            <a:r>
              <a:rPr lang="ru-RU" sz="2000" dirty="0" smtClean="0"/>
              <a:t> при резании [7,8,9</a:t>
            </a:r>
            <a:r>
              <a:rPr lang="ru-RU" sz="2000" dirty="0" smtClean="0"/>
              <a:t>].</a:t>
            </a:r>
            <a:endParaRPr lang="ru-RU" sz="2000" dirty="0"/>
          </a:p>
        </p:txBody>
      </p:sp>
      <p:sp>
        <p:nvSpPr>
          <p:cNvPr id="69" name="Rectangle 32">
            <a:extLst>
              <a:ext uri="{FF2B5EF4-FFF2-40B4-BE49-F238E27FC236}">
                <a16:creationId xmlns:a16="http://schemas.microsoft.com/office/drawing/2014/main" xmlns="" id="{78775A09-A1F2-49EB-AD22-D11B71E242C3}"/>
              </a:ext>
            </a:extLst>
          </p:cNvPr>
          <p:cNvSpPr/>
          <p:nvPr/>
        </p:nvSpPr>
        <p:spPr>
          <a:xfrm>
            <a:off x="1025506" y="5306480"/>
            <a:ext cx="8702255" cy="694256"/>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68568" tIns="34284" rIns="68568" bIns="34284" rtlCol="0" anchor="ctr"/>
          <a:lstStyle/>
          <a:p>
            <a:pPr algn="ctr"/>
            <a:r>
              <a:rPr lang="ru-RU" sz="4400" b="1" dirty="0">
                <a:solidFill>
                  <a:schemeClr val="accent3">
                    <a:lumMod val="20000"/>
                    <a:lumOff val="80000"/>
                  </a:schemeClr>
                </a:solidFill>
              </a:rPr>
              <a:t>Введение</a:t>
            </a:r>
            <a:endParaRPr lang="en-US" sz="4400" b="1" dirty="0">
              <a:solidFill>
                <a:schemeClr val="accent3">
                  <a:lumMod val="20000"/>
                  <a:lumOff val="80000"/>
                </a:schemeClr>
              </a:solidFill>
            </a:endParaRPr>
          </a:p>
        </p:txBody>
      </p:sp>
      <p:sp>
        <p:nvSpPr>
          <p:cNvPr id="71" name="Rectangle 33">
            <a:extLst>
              <a:ext uri="{FF2B5EF4-FFF2-40B4-BE49-F238E27FC236}">
                <a16:creationId xmlns:a16="http://schemas.microsoft.com/office/drawing/2014/main" xmlns="" id="{EEF9C951-5CC4-4D89-B2DB-879D46887ACF}"/>
              </a:ext>
            </a:extLst>
          </p:cNvPr>
          <p:cNvSpPr/>
          <p:nvPr/>
        </p:nvSpPr>
        <p:spPr>
          <a:xfrm>
            <a:off x="1014414" y="9388299"/>
            <a:ext cx="8724900" cy="683969"/>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68568" tIns="34284" rIns="68568" bIns="34284" rtlCol="0" anchor="ctr"/>
          <a:lstStyle/>
          <a:p>
            <a:pPr algn="ctr"/>
            <a:r>
              <a:rPr lang="ru-RU" sz="4400" b="1" dirty="0">
                <a:solidFill>
                  <a:schemeClr val="accent3">
                    <a:lumMod val="20000"/>
                    <a:lumOff val="80000"/>
                  </a:schemeClr>
                </a:solidFill>
              </a:rPr>
              <a:t>Методы и материалы</a:t>
            </a:r>
            <a:endParaRPr lang="en-US" sz="4400" b="1" dirty="0">
              <a:solidFill>
                <a:schemeClr val="accent3">
                  <a:lumMod val="20000"/>
                  <a:lumOff val="80000"/>
                </a:schemeClr>
              </a:solidFill>
            </a:endParaRPr>
          </a:p>
        </p:txBody>
      </p:sp>
      <p:sp>
        <p:nvSpPr>
          <p:cNvPr id="74" name="Text Box 193">
            <a:extLst>
              <a:ext uri="{FF2B5EF4-FFF2-40B4-BE49-F238E27FC236}">
                <a16:creationId xmlns:a16="http://schemas.microsoft.com/office/drawing/2014/main" xmlns="" id="{5C20D65C-5B59-470C-B40D-FF95562C4CAC}"/>
              </a:ext>
            </a:extLst>
          </p:cNvPr>
          <p:cNvSpPr txBox="1">
            <a:spLocks noChangeArrowheads="1"/>
          </p:cNvSpPr>
          <p:nvPr/>
        </p:nvSpPr>
        <p:spPr bwMode="auto">
          <a:xfrm>
            <a:off x="20395958" y="12068813"/>
            <a:ext cx="9002392" cy="2431388"/>
          </a:xfrm>
          <a:prstGeom prst="rect">
            <a:avLst/>
          </a:prstGeom>
          <a:solidFill>
            <a:schemeClr val="bg1"/>
          </a:solidFill>
          <a:ln w="12700">
            <a:solidFill>
              <a:schemeClr val="accent1">
                <a:lumMod val="75000"/>
              </a:schemeClr>
            </a:solidFill>
          </a:ln>
          <a:effectLst/>
        </p:spPr>
        <p:txBody>
          <a:bodyPr wrap="square" lIns="137137" tIns="137137" rIns="137137" bIns="137137">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algn="just"/>
            <a:r>
              <a:rPr lang="ru-RU" sz="2000" dirty="0" smtClean="0"/>
              <a:t>В работе представлены результаты исследования </a:t>
            </a:r>
            <a:r>
              <a:rPr lang="ru-RU" sz="2000" dirty="0" err="1" smtClean="0"/>
              <a:t>электросопротивления</a:t>
            </a:r>
            <a:r>
              <a:rPr lang="ru-RU" sz="2000" dirty="0" smtClean="0"/>
              <a:t>, микроструктуры, химического и фазового состава титановых сплавов после термического оксидирования. Показано, что титановые сплавы после термического оксидирования обладают высоким </a:t>
            </a:r>
            <a:r>
              <a:rPr lang="ru-RU" sz="2000" dirty="0" err="1" smtClean="0"/>
              <a:t>электросопротивлением</a:t>
            </a:r>
            <a:r>
              <a:rPr lang="ru-RU" sz="2000" dirty="0" smtClean="0"/>
              <a:t> поверхности и твердостью основного металла. Продемонстрирована возможность промышленного применения титановых сплавов с оксидным покрытием. </a:t>
            </a:r>
            <a:endParaRPr lang="ru-RU" sz="2000" dirty="0"/>
          </a:p>
        </p:txBody>
      </p:sp>
      <p:sp>
        <p:nvSpPr>
          <p:cNvPr id="75" name="Rectangle 35">
            <a:extLst>
              <a:ext uri="{FF2B5EF4-FFF2-40B4-BE49-F238E27FC236}">
                <a16:creationId xmlns:a16="http://schemas.microsoft.com/office/drawing/2014/main" xmlns="" id="{8FCD4683-9727-47D2-BD5C-12B5716C6F4F}"/>
              </a:ext>
            </a:extLst>
          </p:cNvPr>
          <p:cNvSpPr/>
          <p:nvPr/>
        </p:nvSpPr>
        <p:spPr>
          <a:xfrm>
            <a:off x="20361033" y="11325144"/>
            <a:ext cx="9002392" cy="727794"/>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68568" tIns="34284" rIns="68568" bIns="34284" rtlCol="0" anchor="ctr"/>
          <a:lstStyle/>
          <a:p>
            <a:pPr algn="ctr"/>
            <a:r>
              <a:rPr lang="ru-RU" sz="4400" b="1" dirty="0">
                <a:solidFill>
                  <a:schemeClr val="accent3">
                    <a:lumMod val="20000"/>
                    <a:lumOff val="80000"/>
                  </a:schemeClr>
                </a:solidFill>
              </a:rPr>
              <a:t>Заключение</a:t>
            </a:r>
            <a:endParaRPr lang="en-US" sz="4400" b="1" dirty="0">
              <a:solidFill>
                <a:schemeClr val="accent3">
                  <a:lumMod val="20000"/>
                  <a:lumOff val="80000"/>
                </a:schemeClr>
              </a:solidFill>
            </a:endParaRPr>
          </a:p>
        </p:txBody>
      </p:sp>
      <p:graphicFrame>
        <p:nvGraphicFramePr>
          <p:cNvPr id="76" name="Content Placeholder 114" descr="Sample table with 4 columns, 7 rows.">
            <a:extLst>
              <a:ext uri="{FF2B5EF4-FFF2-40B4-BE49-F238E27FC236}">
                <a16:creationId xmlns:a16="http://schemas.microsoft.com/office/drawing/2014/main" xmlns="" id="{0E637337-0507-41F6-97D2-13754FA48BE5}"/>
              </a:ext>
            </a:extLst>
          </p:cNvPr>
          <p:cNvGraphicFramePr>
            <a:graphicFrameLocks/>
          </p:cNvGraphicFramePr>
          <p:nvPr>
            <p:extLst>
              <p:ext uri="{D42A27DB-BD31-4B8C-83A1-F6EECF244321}">
                <p14:modId xmlns:p14="http://schemas.microsoft.com/office/powerpoint/2010/main" xmlns="" val="2563137087"/>
              </p:ext>
            </p:extLst>
          </p:nvPr>
        </p:nvGraphicFramePr>
        <p:xfrm>
          <a:off x="955991" y="16259705"/>
          <a:ext cx="9002392" cy="4396688"/>
        </p:xfrm>
        <a:graphic>
          <a:graphicData uri="http://schemas.openxmlformats.org/drawingml/2006/table">
            <a:tbl>
              <a:tblPr firstRow="1" bandRow="1">
                <a:tableStyleId>{F5AB1C69-6EDB-4FF4-983F-18BD219EF322}</a:tableStyleId>
              </a:tblPr>
              <a:tblGrid>
                <a:gridCol w="1286056">
                  <a:extLst>
                    <a:ext uri="{9D8B030D-6E8A-4147-A177-3AD203B41FA5}">
                      <a16:colId xmlns:a16="http://schemas.microsoft.com/office/drawing/2014/main" xmlns="" val="20000"/>
                    </a:ext>
                  </a:extLst>
                </a:gridCol>
                <a:gridCol w="1286056">
                  <a:extLst>
                    <a:ext uri="{9D8B030D-6E8A-4147-A177-3AD203B41FA5}">
                      <a16:colId xmlns:a16="http://schemas.microsoft.com/office/drawing/2014/main" xmlns="" val="20001"/>
                    </a:ext>
                  </a:extLst>
                </a:gridCol>
                <a:gridCol w="1286056"/>
                <a:gridCol w="1286056"/>
                <a:gridCol w="1286056"/>
                <a:gridCol w="1286056">
                  <a:extLst>
                    <a:ext uri="{9D8B030D-6E8A-4147-A177-3AD203B41FA5}">
                      <a16:colId xmlns:a16="http://schemas.microsoft.com/office/drawing/2014/main" xmlns="" val="20002"/>
                    </a:ext>
                  </a:extLst>
                </a:gridCol>
                <a:gridCol w="1286056">
                  <a:extLst>
                    <a:ext uri="{9D8B030D-6E8A-4147-A177-3AD203B41FA5}">
                      <a16:colId xmlns:a16="http://schemas.microsoft.com/office/drawing/2014/main" xmlns="" val="20003"/>
                    </a:ext>
                  </a:extLst>
                </a:gridCol>
              </a:tblGrid>
              <a:tr h="549586">
                <a:tc rowSpan="2">
                  <a:txBody>
                    <a:bodyPr/>
                    <a:lstStyle/>
                    <a:p>
                      <a:r>
                        <a:rPr lang="ru-RU" sz="2200" dirty="0" smtClean="0"/>
                        <a:t>Марка</a:t>
                      </a:r>
                      <a:r>
                        <a:rPr lang="ru-RU" sz="2200" baseline="0" dirty="0" smtClean="0"/>
                        <a:t> сплава</a:t>
                      </a:r>
                      <a:endParaRPr lang="en-US" sz="2200" dirty="0"/>
                    </a:p>
                  </a:txBody>
                  <a:tcPr marT="34290" marB="34290" anchor="ctr">
                    <a:solidFill>
                      <a:schemeClr val="accent1">
                        <a:lumMod val="75000"/>
                      </a:schemeClr>
                    </a:solidFill>
                  </a:tcPr>
                </a:tc>
                <a:tc gridSpan="6">
                  <a:txBody>
                    <a:bodyPr/>
                    <a:lstStyle/>
                    <a:p>
                      <a:pPr algn="ctr"/>
                      <a:r>
                        <a:rPr lang="ru-RU" sz="2200" b="1" kern="1200" dirty="0" smtClean="0">
                          <a:solidFill>
                            <a:schemeClr val="lt1"/>
                          </a:solidFill>
                          <a:latin typeface="+mn-lt"/>
                          <a:ea typeface="+mn-ea"/>
                          <a:cs typeface="+mn-cs"/>
                        </a:rPr>
                        <a:t>Температура оксидирования, </a:t>
                      </a:r>
                      <a:r>
                        <a:rPr lang="ru-RU" sz="2200" b="1" kern="1200" dirty="0" err="1" smtClean="0">
                          <a:solidFill>
                            <a:schemeClr val="lt1"/>
                          </a:solidFill>
                          <a:latin typeface="+mn-lt"/>
                          <a:ea typeface="+mn-ea"/>
                          <a:cs typeface="+mn-cs"/>
                        </a:rPr>
                        <a:t>º</a:t>
                      </a:r>
                      <a:r>
                        <a:rPr lang="ru-RU" sz="2200" b="1" i="1" kern="1200" dirty="0" err="1" smtClean="0">
                          <a:solidFill>
                            <a:schemeClr val="lt1"/>
                          </a:solidFill>
                          <a:latin typeface="+mn-lt"/>
                          <a:ea typeface="+mn-ea"/>
                          <a:cs typeface="+mn-cs"/>
                        </a:rPr>
                        <a:t>С</a:t>
                      </a:r>
                      <a:endParaRPr lang="en-US" sz="2200" dirty="0"/>
                    </a:p>
                  </a:txBody>
                  <a:tcPr marT="34290" marB="34290" anchor="ctr">
                    <a:solidFill>
                      <a:schemeClr val="accent1">
                        <a:lumMod val="75000"/>
                      </a:schemeClr>
                    </a:solidFill>
                  </a:tcPr>
                </a:tc>
                <a:tc hMerge="1">
                  <a:txBody>
                    <a:bodyPr/>
                    <a:lstStyle/>
                    <a:p>
                      <a:pPr algn="ctr"/>
                      <a:endParaRPr lang="en-US" sz="2200" dirty="0"/>
                    </a:p>
                  </a:txBody>
                  <a:tcPr marT="34290" marB="34290" anchor="ctr">
                    <a:solidFill>
                      <a:schemeClr val="accent1">
                        <a:lumMod val="75000"/>
                      </a:schemeClr>
                    </a:solidFill>
                  </a:tcPr>
                </a:tc>
                <a:tc hMerge="1">
                  <a:txBody>
                    <a:bodyPr/>
                    <a:lstStyle/>
                    <a:p>
                      <a:pPr algn="ctr"/>
                      <a:endParaRPr lang="en-US" sz="2200" dirty="0"/>
                    </a:p>
                  </a:txBody>
                  <a:tcPr marT="34290" marB="34290" anchor="ctr">
                    <a:solidFill>
                      <a:schemeClr val="accent1">
                        <a:lumMod val="75000"/>
                      </a:schemeClr>
                    </a:solidFill>
                  </a:tcPr>
                </a:tc>
                <a:tc hMerge="1">
                  <a:txBody>
                    <a:bodyPr/>
                    <a:lstStyle/>
                    <a:p>
                      <a:pPr algn="ctr"/>
                      <a:endParaRPr lang="en-US" sz="2200" dirty="0"/>
                    </a:p>
                  </a:txBody>
                  <a:tcPr marT="34290" marB="34290" anchor="ctr">
                    <a:solidFill>
                      <a:schemeClr val="accent1">
                        <a:lumMod val="75000"/>
                      </a:schemeClr>
                    </a:solidFill>
                  </a:tcPr>
                </a:tc>
                <a:tc hMerge="1">
                  <a:txBody>
                    <a:bodyPr/>
                    <a:lstStyle/>
                    <a:p>
                      <a:pPr algn="ctr"/>
                      <a:endParaRPr lang="en-US" sz="2200" dirty="0"/>
                    </a:p>
                  </a:txBody>
                  <a:tcPr marT="34290" marB="34290" anchor="ctr">
                    <a:solidFill>
                      <a:schemeClr val="accent1">
                        <a:lumMod val="75000"/>
                      </a:schemeClr>
                    </a:solidFill>
                  </a:tcPr>
                </a:tc>
                <a:tc hMerge="1">
                  <a:txBody>
                    <a:bodyPr/>
                    <a:lstStyle/>
                    <a:p>
                      <a:pPr algn="ctr"/>
                      <a:endParaRPr lang="en-US" sz="2200" dirty="0"/>
                    </a:p>
                  </a:txBody>
                  <a:tcPr marT="34290" marB="34290" anchor="ctr">
                    <a:solidFill>
                      <a:schemeClr val="accent1">
                        <a:lumMod val="75000"/>
                      </a:schemeClr>
                    </a:solidFill>
                  </a:tcPr>
                </a:tc>
                <a:extLst>
                  <a:ext uri="{0D108BD9-81ED-4DB2-BD59-A6C34878D82A}">
                    <a16:rowId xmlns:a16="http://schemas.microsoft.com/office/drawing/2014/main" xmlns="" val="10000"/>
                  </a:ext>
                </a:extLst>
              </a:tr>
              <a:tr h="549586">
                <a:tc vMerge="1">
                  <a:txBody>
                    <a:bodyPr/>
                    <a:lstStyle/>
                    <a:p>
                      <a:endParaRPr lang="en-US" sz="2200" dirty="0"/>
                    </a:p>
                  </a:txBody>
                  <a:tcPr marT="34290" marB="34290" anchor="ctr"/>
                </a:tc>
                <a:tc>
                  <a:txBody>
                    <a:bodyPr/>
                    <a:lstStyle/>
                    <a:p>
                      <a:pPr algn="ctr">
                        <a:lnSpc>
                          <a:spcPct val="107000"/>
                        </a:lnSpc>
                        <a:spcAft>
                          <a:spcPts val="0"/>
                        </a:spcAft>
                      </a:pPr>
                      <a:r>
                        <a:rPr lang="ru-RU" sz="2200">
                          <a:latin typeface="Times New Roman"/>
                          <a:ea typeface="Calibri"/>
                          <a:cs typeface="Times New Roman"/>
                        </a:rPr>
                        <a:t>650</a:t>
                      </a:r>
                      <a:endParaRPr lang="ru-RU" sz="2200">
                        <a:latin typeface="Calibri"/>
                        <a:ea typeface="Calibri"/>
                        <a:cs typeface="Times New Roman"/>
                      </a:endParaRPr>
                    </a:p>
                  </a:txBody>
                  <a:tcPr marL="68580" marR="68580" marT="0" marB="0"/>
                </a:tc>
                <a:tc>
                  <a:txBody>
                    <a:bodyPr/>
                    <a:lstStyle/>
                    <a:p>
                      <a:pPr algn="ctr">
                        <a:lnSpc>
                          <a:spcPct val="107000"/>
                        </a:lnSpc>
                        <a:spcAft>
                          <a:spcPts val="0"/>
                        </a:spcAft>
                      </a:pPr>
                      <a:r>
                        <a:rPr lang="ru-RU" sz="2200">
                          <a:latin typeface="Times New Roman"/>
                          <a:ea typeface="Calibri"/>
                          <a:cs typeface="Times New Roman"/>
                        </a:rPr>
                        <a:t>700</a:t>
                      </a:r>
                      <a:endParaRPr lang="ru-RU" sz="2200">
                        <a:latin typeface="Calibri"/>
                        <a:ea typeface="Calibri"/>
                        <a:cs typeface="Times New Roman"/>
                      </a:endParaRPr>
                    </a:p>
                  </a:txBody>
                  <a:tcPr marL="68580" marR="68580" marT="0" marB="0"/>
                </a:tc>
                <a:tc>
                  <a:txBody>
                    <a:bodyPr/>
                    <a:lstStyle/>
                    <a:p>
                      <a:pPr algn="ctr">
                        <a:lnSpc>
                          <a:spcPct val="107000"/>
                        </a:lnSpc>
                        <a:spcAft>
                          <a:spcPts val="0"/>
                        </a:spcAft>
                      </a:pPr>
                      <a:r>
                        <a:rPr lang="ru-RU" sz="2200">
                          <a:latin typeface="Times New Roman"/>
                          <a:ea typeface="Calibri"/>
                          <a:cs typeface="Times New Roman"/>
                        </a:rPr>
                        <a:t>750</a:t>
                      </a:r>
                      <a:endParaRPr lang="ru-RU" sz="2200">
                        <a:latin typeface="Calibri"/>
                        <a:ea typeface="Calibri"/>
                        <a:cs typeface="Times New Roman"/>
                      </a:endParaRPr>
                    </a:p>
                  </a:txBody>
                  <a:tcPr marL="68580" marR="68580" marT="0" marB="0"/>
                </a:tc>
                <a:tc>
                  <a:txBody>
                    <a:bodyPr/>
                    <a:lstStyle/>
                    <a:p>
                      <a:pPr algn="ctr">
                        <a:lnSpc>
                          <a:spcPct val="107000"/>
                        </a:lnSpc>
                        <a:spcAft>
                          <a:spcPts val="0"/>
                        </a:spcAft>
                      </a:pPr>
                      <a:r>
                        <a:rPr lang="ru-RU" sz="2200">
                          <a:latin typeface="Times New Roman"/>
                          <a:ea typeface="Calibri"/>
                          <a:cs typeface="Times New Roman"/>
                        </a:rPr>
                        <a:t>800</a:t>
                      </a:r>
                      <a:endParaRPr lang="ru-RU" sz="2200">
                        <a:latin typeface="Calibri"/>
                        <a:ea typeface="Calibri"/>
                        <a:cs typeface="Times New Roman"/>
                      </a:endParaRPr>
                    </a:p>
                  </a:txBody>
                  <a:tcPr marL="68580" marR="68580" marT="0" marB="0"/>
                </a:tc>
                <a:tc>
                  <a:txBody>
                    <a:bodyPr/>
                    <a:lstStyle/>
                    <a:p>
                      <a:pPr algn="ctr">
                        <a:lnSpc>
                          <a:spcPct val="107000"/>
                        </a:lnSpc>
                        <a:spcAft>
                          <a:spcPts val="0"/>
                        </a:spcAft>
                      </a:pPr>
                      <a:r>
                        <a:rPr lang="ru-RU" sz="2200">
                          <a:latin typeface="Times New Roman"/>
                          <a:ea typeface="Calibri"/>
                          <a:cs typeface="Times New Roman"/>
                        </a:rPr>
                        <a:t>850</a:t>
                      </a:r>
                      <a:endParaRPr lang="ru-RU" sz="2200">
                        <a:latin typeface="Calibri"/>
                        <a:ea typeface="Calibri"/>
                        <a:cs typeface="Times New Roman"/>
                      </a:endParaRPr>
                    </a:p>
                  </a:txBody>
                  <a:tcPr marL="68580" marR="68580" marT="0" marB="0"/>
                </a:tc>
                <a:tc>
                  <a:txBody>
                    <a:bodyPr/>
                    <a:lstStyle/>
                    <a:p>
                      <a:pPr algn="ctr">
                        <a:lnSpc>
                          <a:spcPct val="107000"/>
                        </a:lnSpc>
                        <a:spcAft>
                          <a:spcPts val="0"/>
                        </a:spcAft>
                      </a:pPr>
                      <a:r>
                        <a:rPr lang="ru-RU" sz="2200">
                          <a:latin typeface="Times New Roman"/>
                          <a:ea typeface="Calibri"/>
                          <a:cs typeface="Times New Roman"/>
                        </a:rPr>
                        <a:t>650</a:t>
                      </a:r>
                      <a:endParaRPr lang="ru-RU" sz="2200">
                        <a:latin typeface="Calibri"/>
                        <a:ea typeface="Calibri"/>
                        <a:cs typeface="Times New Roman"/>
                      </a:endParaRPr>
                    </a:p>
                  </a:txBody>
                  <a:tcPr marL="68580" marR="68580" marT="0" marB="0"/>
                </a:tc>
                <a:extLst>
                  <a:ext uri="{0D108BD9-81ED-4DB2-BD59-A6C34878D82A}">
                    <a16:rowId xmlns:a16="http://schemas.microsoft.com/office/drawing/2014/main" xmlns="" val="10001"/>
                  </a:ext>
                </a:extLst>
              </a:tr>
              <a:tr h="549586">
                <a:tc>
                  <a:txBody>
                    <a:bodyPr/>
                    <a:lstStyle/>
                    <a:p>
                      <a:pPr algn="just">
                        <a:lnSpc>
                          <a:spcPct val="107000"/>
                        </a:lnSpc>
                        <a:spcAft>
                          <a:spcPts val="0"/>
                        </a:spcAft>
                      </a:pPr>
                      <a:r>
                        <a:rPr lang="ru-RU" sz="2200">
                          <a:latin typeface="Times New Roman"/>
                          <a:ea typeface="Calibri"/>
                          <a:cs typeface="Times New Roman"/>
                        </a:rPr>
                        <a:t>ВТ1-0</a:t>
                      </a:r>
                      <a:endParaRPr lang="ru-RU" sz="2200">
                        <a:latin typeface="Calibri"/>
                        <a:ea typeface="Calibri"/>
                        <a:cs typeface="Times New Roman"/>
                      </a:endParaRPr>
                    </a:p>
                  </a:txBody>
                  <a:tcPr marL="68580" marR="68580" marT="0" marB="0"/>
                </a:tc>
                <a:tc>
                  <a:txBody>
                    <a:bodyPr/>
                    <a:lstStyle/>
                    <a:p>
                      <a:pPr algn="ctr">
                        <a:lnSpc>
                          <a:spcPct val="107000"/>
                        </a:lnSpc>
                        <a:spcAft>
                          <a:spcPts val="0"/>
                        </a:spcAft>
                      </a:pPr>
                      <a:r>
                        <a:rPr lang="ru-RU" sz="2200">
                          <a:latin typeface="Times New Roman"/>
                          <a:ea typeface="Calibri"/>
                          <a:cs typeface="Times New Roman"/>
                        </a:rPr>
                        <a:t>50</a:t>
                      </a:r>
                      <a:endParaRPr lang="ru-RU" sz="2200">
                        <a:latin typeface="Calibri"/>
                        <a:ea typeface="Calibri"/>
                        <a:cs typeface="Times New Roman"/>
                      </a:endParaRPr>
                    </a:p>
                  </a:txBody>
                  <a:tcPr marL="68580" marR="68580" marT="0" marB="0"/>
                </a:tc>
                <a:tc>
                  <a:txBody>
                    <a:bodyPr/>
                    <a:lstStyle/>
                    <a:p>
                      <a:pPr algn="ctr">
                        <a:lnSpc>
                          <a:spcPct val="107000"/>
                        </a:lnSpc>
                        <a:spcAft>
                          <a:spcPts val="0"/>
                        </a:spcAft>
                      </a:pPr>
                      <a:r>
                        <a:rPr lang="ru-RU" sz="2200">
                          <a:latin typeface="Times New Roman"/>
                          <a:ea typeface="Calibri"/>
                          <a:cs typeface="Times New Roman"/>
                        </a:rPr>
                        <a:t>200</a:t>
                      </a:r>
                      <a:endParaRPr lang="ru-RU" sz="2200">
                        <a:latin typeface="Calibri"/>
                        <a:ea typeface="Calibri"/>
                        <a:cs typeface="Times New Roman"/>
                      </a:endParaRPr>
                    </a:p>
                  </a:txBody>
                  <a:tcPr marL="68580" marR="68580" marT="0" marB="0"/>
                </a:tc>
                <a:tc>
                  <a:txBody>
                    <a:bodyPr/>
                    <a:lstStyle/>
                    <a:p>
                      <a:pPr algn="ctr">
                        <a:lnSpc>
                          <a:spcPct val="107000"/>
                        </a:lnSpc>
                        <a:spcAft>
                          <a:spcPts val="0"/>
                        </a:spcAft>
                      </a:pPr>
                      <a:r>
                        <a:rPr lang="ru-RU" sz="2200">
                          <a:latin typeface="Times New Roman"/>
                          <a:ea typeface="Calibri"/>
                          <a:cs typeface="Times New Roman"/>
                        </a:rPr>
                        <a:t>0,04×10</a:t>
                      </a:r>
                      <a:r>
                        <a:rPr lang="ru-RU" sz="2200" baseline="30000">
                          <a:latin typeface="Times New Roman"/>
                          <a:ea typeface="Calibri"/>
                          <a:cs typeface="Times New Roman"/>
                        </a:rPr>
                        <a:t>13</a:t>
                      </a:r>
                      <a:endParaRPr lang="ru-RU" sz="2200">
                        <a:latin typeface="Calibri"/>
                        <a:ea typeface="Calibri"/>
                        <a:cs typeface="Times New Roman"/>
                      </a:endParaRPr>
                    </a:p>
                  </a:txBody>
                  <a:tcPr marL="68580" marR="68580" marT="0" marB="0"/>
                </a:tc>
                <a:tc>
                  <a:txBody>
                    <a:bodyPr/>
                    <a:lstStyle/>
                    <a:p>
                      <a:pPr algn="ctr">
                        <a:lnSpc>
                          <a:spcPct val="107000"/>
                        </a:lnSpc>
                        <a:spcAft>
                          <a:spcPts val="0"/>
                        </a:spcAft>
                      </a:pPr>
                      <a:r>
                        <a:rPr lang="ru-RU" sz="2200">
                          <a:latin typeface="Times New Roman"/>
                          <a:ea typeface="Calibri"/>
                          <a:cs typeface="Times New Roman"/>
                        </a:rPr>
                        <a:t>0,72×10</a:t>
                      </a:r>
                      <a:r>
                        <a:rPr lang="ru-RU" sz="2200" baseline="30000">
                          <a:latin typeface="Times New Roman"/>
                          <a:ea typeface="Calibri"/>
                          <a:cs typeface="Times New Roman"/>
                        </a:rPr>
                        <a:t>12</a:t>
                      </a:r>
                      <a:endParaRPr lang="ru-RU" sz="2200">
                        <a:latin typeface="Calibri"/>
                        <a:ea typeface="Calibri"/>
                        <a:cs typeface="Times New Roman"/>
                      </a:endParaRPr>
                    </a:p>
                  </a:txBody>
                  <a:tcPr marL="68580" marR="68580" marT="0" marB="0"/>
                </a:tc>
                <a:tc>
                  <a:txBody>
                    <a:bodyPr/>
                    <a:lstStyle/>
                    <a:p>
                      <a:pPr algn="ctr">
                        <a:lnSpc>
                          <a:spcPct val="107000"/>
                        </a:lnSpc>
                        <a:spcAft>
                          <a:spcPts val="0"/>
                        </a:spcAft>
                      </a:pPr>
                      <a:r>
                        <a:rPr lang="ru-RU" sz="2200">
                          <a:latin typeface="Times New Roman"/>
                          <a:ea typeface="Calibri"/>
                          <a:cs typeface="Times New Roman"/>
                        </a:rPr>
                        <a:t>0,04×10</a:t>
                      </a:r>
                      <a:r>
                        <a:rPr lang="ru-RU" sz="2200" baseline="30000">
                          <a:latin typeface="Times New Roman"/>
                          <a:ea typeface="Calibri"/>
                          <a:cs typeface="Times New Roman"/>
                        </a:rPr>
                        <a:t>13</a:t>
                      </a:r>
                      <a:endParaRPr lang="ru-RU" sz="2200">
                        <a:latin typeface="Calibri"/>
                        <a:ea typeface="Calibri"/>
                        <a:cs typeface="Times New Roman"/>
                      </a:endParaRPr>
                    </a:p>
                  </a:txBody>
                  <a:tcPr marL="68580" marR="68580" marT="0" marB="0"/>
                </a:tc>
                <a:tc>
                  <a:txBody>
                    <a:bodyPr/>
                    <a:lstStyle/>
                    <a:p>
                      <a:pPr algn="ctr">
                        <a:lnSpc>
                          <a:spcPct val="107000"/>
                        </a:lnSpc>
                        <a:spcAft>
                          <a:spcPts val="0"/>
                        </a:spcAft>
                      </a:pPr>
                      <a:r>
                        <a:rPr lang="ru-RU" sz="2200">
                          <a:latin typeface="Times New Roman"/>
                          <a:ea typeface="Calibri"/>
                          <a:cs typeface="Times New Roman"/>
                        </a:rPr>
                        <a:t>50</a:t>
                      </a:r>
                      <a:endParaRPr lang="ru-RU" sz="2200">
                        <a:latin typeface="Calibri"/>
                        <a:ea typeface="Calibri"/>
                        <a:cs typeface="Times New Roman"/>
                      </a:endParaRPr>
                    </a:p>
                  </a:txBody>
                  <a:tcPr marL="68580" marR="68580" marT="0" marB="0"/>
                </a:tc>
                <a:extLst>
                  <a:ext uri="{0D108BD9-81ED-4DB2-BD59-A6C34878D82A}">
                    <a16:rowId xmlns:a16="http://schemas.microsoft.com/office/drawing/2014/main" xmlns="" val="10002"/>
                  </a:ext>
                </a:extLst>
              </a:tr>
              <a:tr h="549586">
                <a:tc>
                  <a:txBody>
                    <a:bodyPr/>
                    <a:lstStyle/>
                    <a:p>
                      <a:pPr algn="just">
                        <a:lnSpc>
                          <a:spcPct val="107000"/>
                        </a:lnSpc>
                        <a:spcAft>
                          <a:spcPts val="0"/>
                        </a:spcAft>
                      </a:pPr>
                      <a:r>
                        <a:rPr lang="ru-RU" sz="2200">
                          <a:latin typeface="Times New Roman"/>
                          <a:ea typeface="Calibri"/>
                          <a:cs typeface="Times New Roman"/>
                        </a:rPr>
                        <a:t>ОТ4</a:t>
                      </a:r>
                      <a:endParaRPr lang="ru-RU" sz="2200">
                        <a:latin typeface="Calibri"/>
                        <a:ea typeface="Calibri"/>
                        <a:cs typeface="Times New Roman"/>
                      </a:endParaRPr>
                    </a:p>
                  </a:txBody>
                  <a:tcPr marL="68580" marR="68580" marT="0" marB="0"/>
                </a:tc>
                <a:tc>
                  <a:txBody>
                    <a:bodyPr/>
                    <a:lstStyle/>
                    <a:p>
                      <a:pPr algn="ctr">
                        <a:lnSpc>
                          <a:spcPct val="107000"/>
                        </a:lnSpc>
                        <a:spcAft>
                          <a:spcPts val="0"/>
                        </a:spcAft>
                      </a:pPr>
                      <a:r>
                        <a:rPr lang="ru-RU" sz="2200">
                          <a:latin typeface="Times New Roman"/>
                          <a:ea typeface="Calibri"/>
                          <a:cs typeface="Times New Roman"/>
                        </a:rPr>
                        <a:t>2</a:t>
                      </a:r>
                      <a:endParaRPr lang="ru-RU" sz="2200">
                        <a:latin typeface="Calibri"/>
                        <a:ea typeface="Calibri"/>
                        <a:cs typeface="Times New Roman"/>
                      </a:endParaRPr>
                    </a:p>
                  </a:txBody>
                  <a:tcPr marL="68580" marR="68580" marT="0" marB="0"/>
                </a:tc>
                <a:tc>
                  <a:txBody>
                    <a:bodyPr/>
                    <a:lstStyle/>
                    <a:p>
                      <a:pPr algn="ctr">
                        <a:lnSpc>
                          <a:spcPct val="107000"/>
                        </a:lnSpc>
                        <a:spcAft>
                          <a:spcPts val="0"/>
                        </a:spcAft>
                      </a:pPr>
                      <a:r>
                        <a:rPr lang="ru-RU" sz="2200">
                          <a:latin typeface="Times New Roman"/>
                          <a:ea typeface="Calibri"/>
                          <a:cs typeface="Times New Roman"/>
                        </a:rPr>
                        <a:t>15×10</a:t>
                      </a:r>
                      <a:r>
                        <a:rPr lang="ru-RU" sz="2200" baseline="30000">
                          <a:latin typeface="Times New Roman"/>
                          <a:ea typeface="Calibri"/>
                          <a:cs typeface="Times New Roman"/>
                        </a:rPr>
                        <a:t>3</a:t>
                      </a:r>
                      <a:endParaRPr lang="ru-RU" sz="2200">
                        <a:latin typeface="Calibri"/>
                        <a:ea typeface="Calibri"/>
                        <a:cs typeface="Times New Roman"/>
                      </a:endParaRPr>
                    </a:p>
                  </a:txBody>
                  <a:tcPr marL="68580" marR="68580" marT="0" marB="0"/>
                </a:tc>
                <a:tc>
                  <a:txBody>
                    <a:bodyPr/>
                    <a:lstStyle/>
                    <a:p>
                      <a:pPr algn="ctr">
                        <a:lnSpc>
                          <a:spcPct val="107000"/>
                        </a:lnSpc>
                        <a:spcAft>
                          <a:spcPts val="0"/>
                        </a:spcAft>
                      </a:pPr>
                      <a:r>
                        <a:rPr lang="ru-RU" sz="2200">
                          <a:latin typeface="Times New Roman"/>
                          <a:ea typeface="Calibri"/>
                          <a:cs typeface="Times New Roman"/>
                        </a:rPr>
                        <a:t>0,56×10</a:t>
                      </a:r>
                      <a:r>
                        <a:rPr lang="ru-RU" sz="2200" baseline="30000">
                          <a:latin typeface="Times New Roman"/>
                          <a:ea typeface="Calibri"/>
                          <a:cs typeface="Times New Roman"/>
                        </a:rPr>
                        <a:t>12</a:t>
                      </a:r>
                      <a:endParaRPr lang="ru-RU" sz="2200">
                        <a:latin typeface="Calibri"/>
                        <a:ea typeface="Calibri"/>
                        <a:cs typeface="Times New Roman"/>
                      </a:endParaRPr>
                    </a:p>
                  </a:txBody>
                  <a:tcPr marL="68580" marR="68580" marT="0" marB="0"/>
                </a:tc>
                <a:tc>
                  <a:txBody>
                    <a:bodyPr/>
                    <a:lstStyle/>
                    <a:p>
                      <a:pPr algn="ctr">
                        <a:lnSpc>
                          <a:spcPct val="107000"/>
                        </a:lnSpc>
                        <a:spcAft>
                          <a:spcPts val="0"/>
                        </a:spcAft>
                      </a:pPr>
                      <a:r>
                        <a:rPr lang="ru-RU" sz="2200">
                          <a:latin typeface="Times New Roman"/>
                          <a:ea typeface="Calibri"/>
                          <a:cs typeface="Times New Roman"/>
                        </a:rPr>
                        <a:t>0,16×10</a:t>
                      </a:r>
                      <a:r>
                        <a:rPr lang="ru-RU" sz="2200" baseline="30000">
                          <a:latin typeface="Times New Roman"/>
                          <a:ea typeface="Calibri"/>
                          <a:cs typeface="Times New Roman"/>
                        </a:rPr>
                        <a:t>12</a:t>
                      </a:r>
                      <a:endParaRPr lang="ru-RU" sz="2200">
                        <a:latin typeface="Calibri"/>
                        <a:ea typeface="Calibri"/>
                        <a:cs typeface="Times New Roman"/>
                      </a:endParaRPr>
                    </a:p>
                  </a:txBody>
                  <a:tcPr marL="68580" marR="68580" marT="0" marB="0"/>
                </a:tc>
                <a:tc>
                  <a:txBody>
                    <a:bodyPr/>
                    <a:lstStyle/>
                    <a:p>
                      <a:pPr algn="ctr">
                        <a:lnSpc>
                          <a:spcPct val="107000"/>
                        </a:lnSpc>
                        <a:spcAft>
                          <a:spcPts val="0"/>
                        </a:spcAft>
                      </a:pPr>
                      <a:r>
                        <a:rPr lang="ru-RU" sz="2200">
                          <a:latin typeface="Times New Roman"/>
                          <a:ea typeface="Calibri"/>
                          <a:cs typeface="Times New Roman"/>
                        </a:rPr>
                        <a:t>0,04×10</a:t>
                      </a:r>
                      <a:r>
                        <a:rPr lang="ru-RU" sz="2200" baseline="30000">
                          <a:latin typeface="Times New Roman"/>
                          <a:ea typeface="Calibri"/>
                          <a:cs typeface="Times New Roman"/>
                        </a:rPr>
                        <a:t>13</a:t>
                      </a:r>
                      <a:endParaRPr lang="ru-RU" sz="2200">
                        <a:latin typeface="Calibri"/>
                        <a:ea typeface="Calibri"/>
                        <a:cs typeface="Times New Roman"/>
                      </a:endParaRPr>
                    </a:p>
                  </a:txBody>
                  <a:tcPr marL="68580" marR="68580" marT="0" marB="0"/>
                </a:tc>
                <a:tc>
                  <a:txBody>
                    <a:bodyPr/>
                    <a:lstStyle/>
                    <a:p>
                      <a:pPr algn="ctr">
                        <a:lnSpc>
                          <a:spcPct val="107000"/>
                        </a:lnSpc>
                        <a:spcAft>
                          <a:spcPts val="0"/>
                        </a:spcAft>
                      </a:pPr>
                      <a:r>
                        <a:rPr lang="ru-RU" sz="2200" dirty="0">
                          <a:latin typeface="Times New Roman"/>
                          <a:ea typeface="Calibri"/>
                          <a:cs typeface="Times New Roman"/>
                        </a:rPr>
                        <a:t>2</a:t>
                      </a:r>
                      <a:endParaRPr lang="ru-RU" sz="2200" dirty="0">
                        <a:latin typeface="Calibri"/>
                        <a:ea typeface="Calibri"/>
                        <a:cs typeface="Times New Roman"/>
                      </a:endParaRPr>
                    </a:p>
                  </a:txBody>
                  <a:tcPr marL="68580" marR="68580" marT="0" marB="0"/>
                </a:tc>
                <a:extLst>
                  <a:ext uri="{0D108BD9-81ED-4DB2-BD59-A6C34878D82A}">
                    <a16:rowId xmlns:a16="http://schemas.microsoft.com/office/drawing/2014/main" xmlns="" val="10004"/>
                  </a:ext>
                </a:extLst>
              </a:tr>
              <a:tr h="549586">
                <a:tc>
                  <a:txBody>
                    <a:bodyPr/>
                    <a:lstStyle/>
                    <a:p>
                      <a:pPr algn="just">
                        <a:lnSpc>
                          <a:spcPct val="107000"/>
                        </a:lnSpc>
                        <a:spcAft>
                          <a:spcPts val="0"/>
                        </a:spcAft>
                      </a:pPr>
                      <a:r>
                        <a:rPr lang="ru-RU" sz="2200">
                          <a:latin typeface="Times New Roman"/>
                          <a:ea typeface="Calibri"/>
                          <a:cs typeface="Times New Roman"/>
                        </a:rPr>
                        <a:t>ВТ5</a:t>
                      </a:r>
                      <a:endParaRPr lang="ru-RU" sz="2200">
                        <a:latin typeface="Calibri"/>
                        <a:ea typeface="Calibri"/>
                        <a:cs typeface="Times New Roman"/>
                      </a:endParaRPr>
                    </a:p>
                  </a:txBody>
                  <a:tcPr marL="68580" marR="68580" marT="0" marB="0"/>
                </a:tc>
                <a:tc>
                  <a:txBody>
                    <a:bodyPr/>
                    <a:lstStyle/>
                    <a:p>
                      <a:pPr algn="ctr">
                        <a:lnSpc>
                          <a:spcPct val="107000"/>
                        </a:lnSpc>
                        <a:spcAft>
                          <a:spcPts val="0"/>
                        </a:spcAft>
                      </a:pPr>
                      <a:r>
                        <a:rPr lang="ru-RU" sz="2200">
                          <a:latin typeface="Times New Roman"/>
                          <a:ea typeface="Calibri"/>
                          <a:cs typeface="Times New Roman"/>
                        </a:rPr>
                        <a:t>-</a:t>
                      </a:r>
                      <a:endParaRPr lang="ru-RU" sz="2200">
                        <a:latin typeface="Calibri"/>
                        <a:ea typeface="Calibri"/>
                        <a:cs typeface="Times New Roman"/>
                      </a:endParaRPr>
                    </a:p>
                  </a:txBody>
                  <a:tcPr marL="68580" marR="68580" marT="0" marB="0"/>
                </a:tc>
                <a:tc>
                  <a:txBody>
                    <a:bodyPr/>
                    <a:lstStyle/>
                    <a:p>
                      <a:pPr algn="ctr">
                        <a:lnSpc>
                          <a:spcPct val="107000"/>
                        </a:lnSpc>
                        <a:spcAft>
                          <a:spcPts val="0"/>
                        </a:spcAft>
                      </a:pPr>
                      <a:r>
                        <a:rPr lang="ru-RU" sz="2200">
                          <a:latin typeface="Times New Roman"/>
                          <a:ea typeface="Calibri"/>
                          <a:cs typeface="Times New Roman"/>
                        </a:rPr>
                        <a:t>-</a:t>
                      </a:r>
                      <a:endParaRPr lang="ru-RU" sz="2200">
                        <a:latin typeface="Calibri"/>
                        <a:ea typeface="Calibri"/>
                        <a:cs typeface="Times New Roman"/>
                      </a:endParaRPr>
                    </a:p>
                  </a:txBody>
                  <a:tcPr marL="68580" marR="68580" marT="0" marB="0"/>
                </a:tc>
                <a:tc>
                  <a:txBody>
                    <a:bodyPr/>
                    <a:lstStyle/>
                    <a:p>
                      <a:pPr algn="ctr">
                        <a:lnSpc>
                          <a:spcPct val="107000"/>
                        </a:lnSpc>
                        <a:spcAft>
                          <a:spcPts val="0"/>
                        </a:spcAft>
                      </a:pPr>
                      <a:r>
                        <a:rPr lang="ru-RU" sz="2200">
                          <a:latin typeface="Times New Roman"/>
                          <a:ea typeface="Calibri"/>
                          <a:cs typeface="Times New Roman"/>
                        </a:rPr>
                        <a:t>0,4×10</a:t>
                      </a:r>
                      <a:r>
                        <a:rPr lang="ru-RU" sz="2200" baseline="30000">
                          <a:latin typeface="Times New Roman"/>
                          <a:ea typeface="Calibri"/>
                          <a:cs typeface="Times New Roman"/>
                        </a:rPr>
                        <a:t>11</a:t>
                      </a:r>
                      <a:endParaRPr lang="ru-RU" sz="2200">
                        <a:latin typeface="Calibri"/>
                        <a:ea typeface="Calibri"/>
                        <a:cs typeface="Times New Roman"/>
                      </a:endParaRPr>
                    </a:p>
                  </a:txBody>
                  <a:tcPr marL="68580" marR="68580" marT="0" marB="0"/>
                </a:tc>
                <a:tc>
                  <a:txBody>
                    <a:bodyPr/>
                    <a:lstStyle/>
                    <a:p>
                      <a:pPr algn="ctr">
                        <a:lnSpc>
                          <a:spcPct val="107000"/>
                        </a:lnSpc>
                        <a:spcAft>
                          <a:spcPts val="0"/>
                        </a:spcAft>
                      </a:pPr>
                      <a:r>
                        <a:rPr lang="ru-RU" sz="2200">
                          <a:latin typeface="Times New Roman"/>
                          <a:ea typeface="Calibri"/>
                          <a:cs typeface="Times New Roman"/>
                        </a:rPr>
                        <a:t>0,6×10</a:t>
                      </a:r>
                      <a:r>
                        <a:rPr lang="ru-RU" sz="2200" baseline="30000">
                          <a:latin typeface="Times New Roman"/>
                          <a:ea typeface="Calibri"/>
                          <a:cs typeface="Times New Roman"/>
                        </a:rPr>
                        <a:t>12</a:t>
                      </a:r>
                      <a:endParaRPr lang="ru-RU" sz="2200">
                        <a:latin typeface="Calibri"/>
                        <a:ea typeface="Calibri"/>
                        <a:cs typeface="Times New Roman"/>
                      </a:endParaRPr>
                    </a:p>
                  </a:txBody>
                  <a:tcPr marL="68580" marR="68580" marT="0" marB="0"/>
                </a:tc>
                <a:tc>
                  <a:txBody>
                    <a:bodyPr/>
                    <a:lstStyle/>
                    <a:p>
                      <a:pPr algn="ctr">
                        <a:lnSpc>
                          <a:spcPct val="107000"/>
                        </a:lnSpc>
                        <a:spcAft>
                          <a:spcPts val="0"/>
                        </a:spcAft>
                      </a:pPr>
                      <a:r>
                        <a:rPr lang="ru-RU" sz="2200">
                          <a:latin typeface="Times New Roman"/>
                          <a:ea typeface="Calibri"/>
                          <a:cs typeface="Times New Roman"/>
                        </a:rPr>
                        <a:t>0,16×10</a:t>
                      </a:r>
                      <a:r>
                        <a:rPr lang="ru-RU" sz="2200" baseline="30000">
                          <a:latin typeface="Times New Roman"/>
                          <a:ea typeface="Calibri"/>
                          <a:cs typeface="Times New Roman"/>
                        </a:rPr>
                        <a:t>11</a:t>
                      </a:r>
                      <a:endParaRPr lang="ru-RU" sz="2200">
                        <a:latin typeface="Calibri"/>
                        <a:ea typeface="Calibri"/>
                        <a:cs typeface="Times New Roman"/>
                      </a:endParaRPr>
                    </a:p>
                  </a:txBody>
                  <a:tcPr marL="68580" marR="68580" marT="0" marB="0"/>
                </a:tc>
                <a:tc>
                  <a:txBody>
                    <a:bodyPr/>
                    <a:lstStyle/>
                    <a:p>
                      <a:pPr algn="ctr">
                        <a:lnSpc>
                          <a:spcPct val="107000"/>
                        </a:lnSpc>
                        <a:spcAft>
                          <a:spcPts val="0"/>
                        </a:spcAft>
                      </a:pPr>
                      <a:r>
                        <a:rPr lang="ru-RU" sz="2200">
                          <a:latin typeface="Times New Roman"/>
                          <a:ea typeface="Calibri"/>
                          <a:cs typeface="Times New Roman"/>
                        </a:rPr>
                        <a:t>-</a:t>
                      </a:r>
                      <a:endParaRPr lang="ru-RU" sz="2200">
                        <a:latin typeface="Calibri"/>
                        <a:ea typeface="Calibri"/>
                        <a:cs typeface="Times New Roman"/>
                      </a:endParaRPr>
                    </a:p>
                  </a:txBody>
                  <a:tcPr marL="68580" marR="68580" marT="0" marB="0"/>
                </a:tc>
                <a:extLst>
                  <a:ext uri="{0D108BD9-81ED-4DB2-BD59-A6C34878D82A}">
                    <a16:rowId xmlns:a16="http://schemas.microsoft.com/office/drawing/2014/main" xmlns="" val="10005"/>
                  </a:ext>
                </a:extLst>
              </a:tr>
              <a:tr h="549586">
                <a:tc>
                  <a:txBody>
                    <a:bodyPr/>
                    <a:lstStyle/>
                    <a:p>
                      <a:pPr algn="just">
                        <a:lnSpc>
                          <a:spcPct val="107000"/>
                        </a:lnSpc>
                        <a:spcAft>
                          <a:spcPts val="0"/>
                        </a:spcAft>
                      </a:pPr>
                      <a:r>
                        <a:rPr lang="ru-RU" sz="2200">
                          <a:latin typeface="Times New Roman"/>
                          <a:ea typeface="Calibri"/>
                          <a:cs typeface="Times New Roman"/>
                        </a:rPr>
                        <a:t>ВТ6</a:t>
                      </a:r>
                      <a:endParaRPr lang="ru-RU" sz="2200">
                        <a:latin typeface="Calibri"/>
                        <a:ea typeface="Calibri"/>
                        <a:cs typeface="Times New Roman"/>
                      </a:endParaRPr>
                    </a:p>
                  </a:txBody>
                  <a:tcPr marL="68580" marR="68580" marT="0" marB="0"/>
                </a:tc>
                <a:tc>
                  <a:txBody>
                    <a:bodyPr/>
                    <a:lstStyle/>
                    <a:p>
                      <a:pPr algn="ctr">
                        <a:lnSpc>
                          <a:spcPct val="107000"/>
                        </a:lnSpc>
                        <a:spcAft>
                          <a:spcPts val="0"/>
                        </a:spcAft>
                      </a:pPr>
                      <a:r>
                        <a:rPr lang="ru-RU" sz="2200">
                          <a:latin typeface="Times New Roman"/>
                          <a:ea typeface="Calibri"/>
                          <a:cs typeface="Times New Roman"/>
                        </a:rPr>
                        <a:t>100</a:t>
                      </a:r>
                      <a:endParaRPr lang="ru-RU" sz="2200">
                        <a:latin typeface="Calibri"/>
                        <a:ea typeface="Calibri"/>
                        <a:cs typeface="Times New Roman"/>
                      </a:endParaRPr>
                    </a:p>
                  </a:txBody>
                  <a:tcPr marL="68580" marR="68580" marT="0" marB="0"/>
                </a:tc>
                <a:tc>
                  <a:txBody>
                    <a:bodyPr/>
                    <a:lstStyle/>
                    <a:p>
                      <a:pPr algn="ctr">
                        <a:lnSpc>
                          <a:spcPct val="107000"/>
                        </a:lnSpc>
                        <a:spcAft>
                          <a:spcPts val="0"/>
                        </a:spcAft>
                      </a:pPr>
                      <a:r>
                        <a:rPr lang="ru-RU" sz="2200">
                          <a:latin typeface="Times New Roman"/>
                          <a:ea typeface="Calibri"/>
                          <a:cs typeface="Times New Roman"/>
                        </a:rPr>
                        <a:t>5×10</a:t>
                      </a:r>
                      <a:r>
                        <a:rPr lang="ru-RU" sz="2200" baseline="30000">
                          <a:latin typeface="Times New Roman"/>
                          <a:ea typeface="Calibri"/>
                          <a:cs typeface="Times New Roman"/>
                        </a:rPr>
                        <a:t>3</a:t>
                      </a:r>
                      <a:endParaRPr lang="ru-RU" sz="2200">
                        <a:latin typeface="Calibri"/>
                        <a:ea typeface="Calibri"/>
                        <a:cs typeface="Times New Roman"/>
                      </a:endParaRPr>
                    </a:p>
                  </a:txBody>
                  <a:tcPr marL="68580" marR="68580" marT="0" marB="0"/>
                </a:tc>
                <a:tc>
                  <a:txBody>
                    <a:bodyPr/>
                    <a:lstStyle/>
                    <a:p>
                      <a:pPr algn="ctr">
                        <a:lnSpc>
                          <a:spcPct val="107000"/>
                        </a:lnSpc>
                        <a:spcAft>
                          <a:spcPts val="0"/>
                        </a:spcAft>
                      </a:pPr>
                      <a:r>
                        <a:rPr lang="ru-RU" sz="2200">
                          <a:latin typeface="Times New Roman"/>
                          <a:ea typeface="Calibri"/>
                          <a:cs typeface="Times New Roman"/>
                        </a:rPr>
                        <a:t>0,4×10</a:t>
                      </a:r>
                      <a:r>
                        <a:rPr lang="ru-RU" sz="2200" baseline="30000">
                          <a:latin typeface="Times New Roman"/>
                          <a:ea typeface="Calibri"/>
                          <a:cs typeface="Times New Roman"/>
                        </a:rPr>
                        <a:t>7</a:t>
                      </a:r>
                      <a:endParaRPr lang="ru-RU" sz="2200">
                        <a:latin typeface="Calibri"/>
                        <a:ea typeface="Calibri"/>
                        <a:cs typeface="Times New Roman"/>
                      </a:endParaRPr>
                    </a:p>
                  </a:txBody>
                  <a:tcPr marL="68580" marR="68580" marT="0" marB="0"/>
                </a:tc>
                <a:tc>
                  <a:txBody>
                    <a:bodyPr/>
                    <a:lstStyle/>
                    <a:p>
                      <a:pPr algn="ctr">
                        <a:lnSpc>
                          <a:spcPct val="107000"/>
                        </a:lnSpc>
                        <a:spcAft>
                          <a:spcPts val="0"/>
                        </a:spcAft>
                      </a:pPr>
                      <a:r>
                        <a:rPr lang="ru-RU" sz="2200">
                          <a:latin typeface="Times New Roman"/>
                          <a:ea typeface="Calibri"/>
                          <a:cs typeface="Times New Roman"/>
                        </a:rPr>
                        <a:t>0,65×10</a:t>
                      </a:r>
                      <a:r>
                        <a:rPr lang="ru-RU" sz="2200" baseline="30000">
                          <a:latin typeface="Times New Roman"/>
                          <a:ea typeface="Calibri"/>
                          <a:cs typeface="Times New Roman"/>
                        </a:rPr>
                        <a:t>7</a:t>
                      </a:r>
                      <a:endParaRPr lang="ru-RU" sz="2200">
                        <a:latin typeface="Calibri"/>
                        <a:ea typeface="Calibri"/>
                        <a:cs typeface="Times New Roman"/>
                      </a:endParaRPr>
                    </a:p>
                  </a:txBody>
                  <a:tcPr marL="68580" marR="68580" marT="0" marB="0"/>
                </a:tc>
                <a:tc>
                  <a:txBody>
                    <a:bodyPr/>
                    <a:lstStyle/>
                    <a:p>
                      <a:pPr algn="ctr">
                        <a:lnSpc>
                          <a:spcPct val="107000"/>
                        </a:lnSpc>
                        <a:spcAft>
                          <a:spcPts val="0"/>
                        </a:spcAft>
                      </a:pPr>
                      <a:r>
                        <a:rPr lang="ru-RU" sz="2200">
                          <a:latin typeface="Times New Roman"/>
                          <a:ea typeface="Calibri"/>
                          <a:cs typeface="Times New Roman"/>
                        </a:rPr>
                        <a:t>10</a:t>
                      </a:r>
                      <a:r>
                        <a:rPr lang="ru-RU" sz="2200" baseline="30000">
                          <a:latin typeface="Times New Roman"/>
                          <a:ea typeface="Calibri"/>
                          <a:cs typeface="Times New Roman"/>
                        </a:rPr>
                        <a:t>9</a:t>
                      </a:r>
                      <a:endParaRPr lang="ru-RU" sz="2200">
                        <a:latin typeface="Calibri"/>
                        <a:ea typeface="Calibri"/>
                        <a:cs typeface="Times New Roman"/>
                      </a:endParaRPr>
                    </a:p>
                  </a:txBody>
                  <a:tcPr marL="68580" marR="68580" marT="0" marB="0"/>
                </a:tc>
                <a:tc>
                  <a:txBody>
                    <a:bodyPr/>
                    <a:lstStyle/>
                    <a:p>
                      <a:pPr algn="ctr">
                        <a:lnSpc>
                          <a:spcPct val="107000"/>
                        </a:lnSpc>
                        <a:spcAft>
                          <a:spcPts val="0"/>
                        </a:spcAft>
                      </a:pPr>
                      <a:r>
                        <a:rPr lang="ru-RU" sz="2200">
                          <a:latin typeface="Times New Roman"/>
                          <a:ea typeface="Calibri"/>
                          <a:cs typeface="Times New Roman"/>
                        </a:rPr>
                        <a:t>100</a:t>
                      </a:r>
                      <a:endParaRPr lang="ru-RU" sz="2200">
                        <a:latin typeface="Calibri"/>
                        <a:ea typeface="Calibri"/>
                        <a:cs typeface="Times New Roman"/>
                      </a:endParaRPr>
                    </a:p>
                  </a:txBody>
                  <a:tcPr marL="68580" marR="68580" marT="0" marB="0"/>
                </a:tc>
                <a:extLst>
                  <a:ext uri="{0D108BD9-81ED-4DB2-BD59-A6C34878D82A}">
                    <a16:rowId xmlns:a16="http://schemas.microsoft.com/office/drawing/2014/main" xmlns="" val="10006"/>
                  </a:ext>
                </a:extLst>
              </a:tr>
              <a:tr h="549586">
                <a:tc>
                  <a:txBody>
                    <a:bodyPr/>
                    <a:lstStyle/>
                    <a:p>
                      <a:pPr algn="just">
                        <a:lnSpc>
                          <a:spcPct val="107000"/>
                        </a:lnSpc>
                        <a:spcAft>
                          <a:spcPts val="0"/>
                        </a:spcAft>
                      </a:pPr>
                      <a:r>
                        <a:rPr lang="ru-RU" sz="2200">
                          <a:latin typeface="Times New Roman"/>
                          <a:ea typeface="Calibri"/>
                          <a:cs typeface="Times New Roman"/>
                        </a:rPr>
                        <a:t>ВТ3-1</a:t>
                      </a:r>
                      <a:endParaRPr lang="ru-RU" sz="2200">
                        <a:latin typeface="Calibri"/>
                        <a:ea typeface="Calibri"/>
                        <a:cs typeface="Times New Roman"/>
                      </a:endParaRPr>
                    </a:p>
                  </a:txBody>
                  <a:tcPr marL="68580" marR="68580" marT="0" marB="0"/>
                </a:tc>
                <a:tc>
                  <a:txBody>
                    <a:bodyPr/>
                    <a:lstStyle/>
                    <a:p>
                      <a:pPr algn="ctr">
                        <a:lnSpc>
                          <a:spcPct val="107000"/>
                        </a:lnSpc>
                        <a:spcAft>
                          <a:spcPts val="0"/>
                        </a:spcAft>
                      </a:pPr>
                      <a:r>
                        <a:rPr lang="ru-RU" sz="2200" dirty="0">
                          <a:latin typeface="Times New Roman"/>
                          <a:ea typeface="Calibri"/>
                          <a:cs typeface="Times New Roman"/>
                        </a:rPr>
                        <a:t>1</a:t>
                      </a:r>
                      <a:endParaRPr lang="ru-RU" sz="2200" dirty="0">
                        <a:latin typeface="Calibri"/>
                        <a:ea typeface="Calibri"/>
                        <a:cs typeface="Times New Roman"/>
                      </a:endParaRPr>
                    </a:p>
                  </a:txBody>
                  <a:tcPr marL="68580" marR="68580" marT="0" marB="0"/>
                </a:tc>
                <a:tc>
                  <a:txBody>
                    <a:bodyPr/>
                    <a:lstStyle/>
                    <a:p>
                      <a:pPr algn="ctr">
                        <a:lnSpc>
                          <a:spcPct val="107000"/>
                        </a:lnSpc>
                        <a:spcAft>
                          <a:spcPts val="0"/>
                        </a:spcAft>
                      </a:pPr>
                      <a:r>
                        <a:rPr lang="ru-RU" sz="2200">
                          <a:latin typeface="Times New Roman"/>
                          <a:ea typeface="Calibri"/>
                          <a:cs typeface="Times New Roman"/>
                        </a:rPr>
                        <a:t>1,5</a:t>
                      </a:r>
                      <a:endParaRPr lang="ru-RU" sz="2200">
                        <a:latin typeface="Calibri"/>
                        <a:ea typeface="Calibri"/>
                        <a:cs typeface="Times New Roman"/>
                      </a:endParaRPr>
                    </a:p>
                  </a:txBody>
                  <a:tcPr marL="68580" marR="68580" marT="0" marB="0"/>
                </a:tc>
                <a:tc>
                  <a:txBody>
                    <a:bodyPr/>
                    <a:lstStyle/>
                    <a:p>
                      <a:pPr algn="ctr">
                        <a:lnSpc>
                          <a:spcPct val="107000"/>
                        </a:lnSpc>
                        <a:spcAft>
                          <a:spcPts val="0"/>
                        </a:spcAft>
                      </a:pPr>
                      <a:r>
                        <a:rPr lang="ru-RU" sz="2200">
                          <a:latin typeface="Times New Roman"/>
                          <a:ea typeface="Calibri"/>
                          <a:cs typeface="Times New Roman"/>
                        </a:rPr>
                        <a:t>0,28×10</a:t>
                      </a:r>
                      <a:r>
                        <a:rPr lang="ru-RU" sz="2200" baseline="30000">
                          <a:latin typeface="Times New Roman"/>
                          <a:ea typeface="Calibri"/>
                          <a:cs typeface="Times New Roman"/>
                        </a:rPr>
                        <a:t>10</a:t>
                      </a:r>
                      <a:endParaRPr lang="ru-RU" sz="2200">
                        <a:latin typeface="Calibri"/>
                        <a:ea typeface="Calibri"/>
                        <a:cs typeface="Times New Roman"/>
                      </a:endParaRPr>
                    </a:p>
                  </a:txBody>
                  <a:tcPr marL="68580" marR="68580" marT="0" marB="0"/>
                </a:tc>
                <a:tc>
                  <a:txBody>
                    <a:bodyPr/>
                    <a:lstStyle/>
                    <a:p>
                      <a:pPr algn="ctr">
                        <a:lnSpc>
                          <a:spcPct val="107000"/>
                        </a:lnSpc>
                        <a:spcAft>
                          <a:spcPts val="0"/>
                        </a:spcAft>
                      </a:pPr>
                      <a:r>
                        <a:rPr lang="ru-RU" sz="2200">
                          <a:latin typeface="Times New Roman"/>
                          <a:ea typeface="Calibri"/>
                          <a:cs typeface="Times New Roman"/>
                        </a:rPr>
                        <a:t>0,3×10</a:t>
                      </a:r>
                      <a:r>
                        <a:rPr lang="ru-RU" sz="2200" baseline="30000">
                          <a:latin typeface="Times New Roman"/>
                          <a:ea typeface="Calibri"/>
                          <a:cs typeface="Times New Roman"/>
                        </a:rPr>
                        <a:t>11</a:t>
                      </a:r>
                      <a:endParaRPr lang="ru-RU" sz="2200">
                        <a:latin typeface="Calibri"/>
                        <a:ea typeface="Calibri"/>
                        <a:cs typeface="Times New Roman"/>
                      </a:endParaRPr>
                    </a:p>
                  </a:txBody>
                  <a:tcPr marL="68580" marR="68580" marT="0" marB="0"/>
                </a:tc>
                <a:tc>
                  <a:txBody>
                    <a:bodyPr/>
                    <a:lstStyle/>
                    <a:p>
                      <a:pPr algn="ctr">
                        <a:lnSpc>
                          <a:spcPct val="107000"/>
                        </a:lnSpc>
                        <a:spcAft>
                          <a:spcPts val="0"/>
                        </a:spcAft>
                      </a:pPr>
                      <a:r>
                        <a:rPr lang="ru-RU" sz="2200">
                          <a:latin typeface="Times New Roman"/>
                          <a:ea typeface="Calibri"/>
                          <a:cs typeface="Times New Roman"/>
                        </a:rPr>
                        <a:t>10</a:t>
                      </a:r>
                      <a:r>
                        <a:rPr lang="ru-RU" sz="2200" baseline="30000">
                          <a:latin typeface="Times New Roman"/>
                          <a:ea typeface="Calibri"/>
                          <a:cs typeface="Times New Roman"/>
                        </a:rPr>
                        <a:t>11</a:t>
                      </a:r>
                      <a:endParaRPr lang="ru-RU" sz="2200">
                        <a:latin typeface="Calibri"/>
                        <a:ea typeface="Calibri"/>
                        <a:cs typeface="Times New Roman"/>
                      </a:endParaRPr>
                    </a:p>
                  </a:txBody>
                  <a:tcPr marL="68580" marR="68580" marT="0" marB="0"/>
                </a:tc>
                <a:tc>
                  <a:txBody>
                    <a:bodyPr/>
                    <a:lstStyle/>
                    <a:p>
                      <a:pPr algn="ctr">
                        <a:lnSpc>
                          <a:spcPct val="107000"/>
                        </a:lnSpc>
                        <a:spcAft>
                          <a:spcPts val="0"/>
                        </a:spcAft>
                      </a:pPr>
                      <a:r>
                        <a:rPr lang="ru-RU" sz="2200">
                          <a:latin typeface="Times New Roman"/>
                          <a:ea typeface="Calibri"/>
                          <a:cs typeface="Times New Roman"/>
                        </a:rPr>
                        <a:t>1</a:t>
                      </a:r>
                      <a:endParaRPr lang="ru-RU" sz="2200">
                        <a:latin typeface="Calibri"/>
                        <a:ea typeface="Calibri"/>
                        <a:cs typeface="Times New Roman"/>
                      </a:endParaRPr>
                    </a:p>
                  </a:txBody>
                  <a:tcPr marL="68580" marR="68580" marT="0" marB="0"/>
                </a:tc>
              </a:tr>
              <a:tr h="549586">
                <a:tc>
                  <a:txBody>
                    <a:bodyPr/>
                    <a:lstStyle/>
                    <a:p>
                      <a:pPr algn="just">
                        <a:lnSpc>
                          <a:spcPct val="107000"/>
                        </a:lnSpc>
                        <a:spcAft>
                          <a:spcPts val="0"/>
                        </a:spcAft>
                      </a:pPr>
                      <a:r>
                        <a:rPr lang="en-US" sz="2200" dirty="0">
                          <a:latin typeface="Times New Roman"/>
                          <a:ea typeface="Calibri"/>
                          <a:cs typeface="Times New Roman"/>
                        </a:rPr>
                        <a:t>VST5553</a:t>
                      </a:r>
                      <a:endParaRPr lang="ru-RU" sz="2200" dirty="0">
                        <a:latin typeface="Calibri"/>
                        <a:ea typeface="Calibri"/>
                        <a:cs typeface="Times New Roman"/>
                      </a:endParaRPr>
                    </a:p>
                  </a:txBody>
                  <a:tcPr marL="68580" marR="68580" marT="0" marB="0"/>
                </a:tc>
                <a:tc>
                  <a:txBody>
                    <a:bodyPr/>
                    <a:lstStyle/>
                    <a:p>
                      <a:pPr algn="ctr">
                        <a:lnSpc>
                          <a:spcPct val="107000"/>
                        </a:lnSpc>
                        <a:spcAft>
                          <a:spcPts val="0"/>
                        </a:spcAft>
                      </a:pPr>
                      <a:r>
                        <a:rPr lang="ru-RU" sz="2200" dirty="0">
                          <a:latin typeface="Times New Roman"/>
                          <a:ea typeface="Calibri"/>
                          <a:cs typeface="Times New Roman"/>
                        </a:rPr>
                        <a:t>3×10</a:t>
                      </a:r>
                      <a:r>
                        <a:rPr lang="ru-RU" sz="2200" baseline="30000" dirty="0">
                          <a:latin typeface="Times New Roman"/>
                          <a:ea typeface="Calibri"/>
                          <a:cs typeface="Times New Roman"/>
                        </a:rPr>
                        <a:t>3</a:t>
                      </a:r>
                      <a:endParaRPr lang="ru-RU" sz="2200" dirty="0">
                        <a:latin typeface="Calibri"/>
                        <a:ea typeface="Calibri"/>
                        <a:cs typeface="Times New Roman"/>
                      </a:endParaRPr>
                    </a:p>
                  </a:txBody>
                  <a:tcPr marL="68580" marR="68580" marT="0" marB="0"/>
                </a:tc>
                <a:tc>
                  <a:txBody>
                    <a:bodyPr/>
                    <a:lstStyle/>
                    <a:p>
                      <a:pPr algn="ctr">
                        <a:lnSpc>
                          <a:spcPct val="107000"/>
                        </a:lnSpc>
                        <a:spcAft>
                          <a:spcPts val="0"/>
                        </a:spcAft>
                      </a:pPr>
                      <a:r>
                        <a:rPr lang="ru-RU" sz="2200">
                          <a:latin typeface="Times New Roman"/>
                          <a:ea typeface="Calibri"/>
                          <a:cs typeface="Times New Roman"/>
                        </a:rPr>
                        <a:t>4,5×10</a:t>
                      </a:r>
                      <a:r>
                        <a:rPr lang="ru-RU" sz="2200" baseline="30000">
                          <a:latin typeface="Times New Roman"/>
                          <a:ea typeface="Calibri"/>
                          <a:cs typeface="Times New Roman"/>
                        </a:rPr>
                        <a:t>6</a:t>
                      </a:r>
                      <a:endParaRPr lang="ru-RU" sz="2200">
                        <a:latin typeface="Calibri"/>
                        <a:ea typeface="Calibri"/>
                        <a:cs typeface="Times New Roman"/>
                      </a:endParaRPr>
                    </a:p>
                  </a:txBody>
                  <a:tcPr marL="68580" marR="68580" marT="0" marB="0"/>
                </a:tc>
                <a:tc>
                  <a:txBody>
                    <a:bodyPr/>
                    <a:lstStyle/>
                    <a:p>
                      <a:pPr algn="ctr">
                        <a:lnSpc>
                          <a:spcPct val="107000"/>
                        </a:lnSpc>
                        <a:spcAft>
                          <a:spcPts val="0"/>
                        </a:spcAft>
                      </a:pPr>
                      <a:r>
                        <a:rPr lang="ru-RU" sz="2200">
                          <a:latin typeface="Times New Roman"/>
                          <a:ea typeface="Calibri"/>
                          <a:cs typeface="Times New Roman"/>
                        </a:rPr>
                        <a:t>0,36×10</a:t>
                      </a:r>
                      <a:r>
                        <a:rPr lang="ru-RU" sz="2200" baseline="30000">
                          <a:latin typeface="Times New Roman"/>
                          <a:ea typeface="Calibri"/>
                          <a:cs typeface="Times New Roman"/>
                        </a:rPr>
                        <a:t>8</a:t>
                      </a:r>
                      <a:endParaRPr lang="ru-RU" sz="2200">
                        <a:latin typeface="Calibri"/>
                        <a:ea typeface="Calibri"/>
                        <a:cs typeface="Times New Roman"/>
                      </a:endParaRPr>
                    </a:p>
                  </a:txBody>
                  <a:tcPr marL="68580" marR="68580" marT="0" marB="0"/>
                </a:tc>
                <a:tc>
                  <a:txBody>
                    <a:bodyPr/>
                    <a:lstStyle/>
                    <a:p>
                      <a:pPr algn="ctr">
                        <a:lnSpc>
                          <a:spcPct val="107000"/>
                        </a:lnSpc>
                        <a:spcAft>
                          <a:spcPts val="0"/>
                        </a:spcAft>
                      </a:pPr>
                      <a:r>
                        <a:rPr lang="ru-RU" sz="2200">
                          <a:latin typeface="Times New Roman"/>
                          <a:ea typeface="Calibri"/>
                          <a:cs typeface="Times New Roman"/>
                        </a:rPr>
                        <a:t>0,45×10</a:t>
                      </a:r>
                      <a:r>
                        <a:rPr lang="ru-RU" sz="2200" baseline="30000">
                          <a:latin typeface="Times New Roman"/>
                          <a:ea typeface="Calibri"/>
                          <a:cs typeface="Times New Roman"/>
                        </a:rPr>
                        <a:t>8</a:t>
                      </a:r>
                      <a:endParaRPr lang="ru-RU" sz="2200">
                        <a:latin typeface="Calibri"/>
                        <a:ea typeface="Calibri"/>
                        <a:cs typeface="Times New Roman"/>
                      </a:endParaRPr>
                    </a:p>
                  </a:txBody>
                  <a:tcPr marL="68580" marR="68580" marT="0" marB="0"/>
                </a:tc>
                <a:tc>
                  <a:txBody>
                    <a:bodyPr/>
                    <a:lstStyle/>
                    <a:p>
                      <a:pPr algn="ctr">
                        <a:lnSpc>
                          <a:spcPct val="107000"/>
                        </a:lnSpc>
                        <a:spcAft>
                          <a:spcPts val="0"/>
                        </a:spcAft>
                      </a:pPr>
                      <a:r>
                        <a:rPr lang="ru-RU" sz="2200">
                          <a:latin typeface="Times New Roman"/>
                          <a:ea typeface="Calibri"/>
                          <a:cs typeface="Times New Roman"/>
                        </a:rPr>
                        <a:t>0,36×10</a:t>
                      </a:r>
                      <a:r>
                        <a:rPr lang="ru-RU" sz="2200" baseline="30000">
                          <a:latin typeface="Times New Roman"/>
                          <a:ea typeface="Calibri"/>
                          <a:cs typeface="Times New Roman"/>
                        </a:rPr>
                        <a:t>8</a:t>
                      </a:r>
                      <a:endParaRPr lang="ru-RU" sz="2200">
                        <a:latin typeface="Calibri"/>
                        <a:ea typeface="Calibri"/>
                        <a:cs typeface="Times New Roman"/>
                      </a:endParaRPr>
                    </a:p>
                  </a:txBody>
                  <a:tcPr marL="68580" marR="68580" marT="0" marB="0"/>
                </a:tc>
                <a:tc>
                  <a:txBody>
                    <a:bodyPr/>
                    <a:lstStyle/>
                    <a:p>
                      <a:pPr algn="ctr">
                        <a:lnSpc>
                          <a:spcPct val="107000"/>
                        </a:lnSpc>
                        <a:spcAft>
                          <a:spcPts val="0"/>
                        </a:spcAft>
                      </a:pPr>
                      <a:r>
                        <a:rPr lang="ru-RU" sz="2200" dirty="0">
                          <a:latin typeface="Times New Roman"/>
                          <a:ea typeface="Calibri"/>
                          <a:cs typeface="Times New Roman"/>
                        </a:rPr>
                        <a:t>3×10</a:t>
                      </a:r>
                      <a:r>
                        <a:rPr lang="ru-RU" sz="2200" baseline="30000" dirty="0">
                          <a:latin typeface="Times New Roman"/>
                          <a:ea typeface="Calibri"/>
                          <a:cs typeface="Times New Roman"/>
                        </a:rPr>
                        <a:t>3</a:t>
                      </a:r>
                      <a:endParaRPr lang="ru-RU" sz="2200" dirty="0">
                        <a:latin typeface="Calibri"/>
                        <a:ea typeface="Calibri"/>
                        <a:cs typeface="Times New Roman"/>
                      </a:endParaRPr>
                    </a:p>
                  </a:txBody>
                  <a:tcPr marL="68580" marR="68580" marT="0" marB="0"/>
                </a:tc>
              </a:tr>
            </a:tbl>
          </a:graphicData>
        </a:graphic>
      </p:graphicFrame>
      <p:sp>
        <p:nvSpPr>
          <p:cNvPr id="77" name="Text Box 190">
            <a:extLst>
              <a:ext uri="{FF2B5EF4-FFF2-40B4-BE49-F238E27FC236}">
                <a16:creationId xmlns:a16="http://schemas.microsoft.com/office/drawing/2014/main" xmlns="" id="{966CBD5F-D43E-4D47-8201-566218C55D68}"/>
              </a:ext>
            </a:extLst>
          </p:cNvPr>
          <p:cNvSpPr txBox="1">
            <a:spLocks noChangeArrowheads="1"/>
          </p:cNvSpPr>
          <p:nvPr/>
        </p:nvSpPr>
        <p:spPr bwMode="auto">
          <a:xfrm>
            <a:off x="1025506" y="6021259"/>
            <a:ext cx="8702255" cy="3354718"/>
          </a:xfrm>
          <a:prstGeom prst="rect">
            <a:avLst/>
          </a:prstGeom>
          <a:solidFill>
            <a:schemeClr val="bg1"/>
          </a:solidFill>
          <a:ln w="12700">
            <a:solidFill>
              <a:schemeClr val="accent1">
                <a:lumMod val="75000"/>
              </a:schemeClr>
            </a:solidFill>
          </a:ln>
          <a:effectLst/>
        </p:spPr>
        <p:txBody>
          <a:bodyPr wrap="square" lIns="137137" tIns="137137" rIns="137137" bIns="137137">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algn="just"/>
            <a:r>
              <a:rPr lang="ru-RU" sz="2000" dirty="0" smtClean="0"/>
              <a:t>Термическое оксидирование титановых сплавов является хорошо известным методом изменения поверхностных свойств. Применение указанного метода приводит к получению плотного оксидного слоя, обладающего высокой твердостью, коррозионной стойкостью и износостойкостью [1, 2, 3, 4]. Известно, что применение термического оксидирования приводит к увеличению </a:t>
            </a:r>
            <a:r>
              <a:rPr lang="ru-RU" sz="2000" dirty="0" err="1" smtClean="0"/>
              <a:t>электросопротивления</a:t>
            </a:r>
            <a:r>
              <a:rPr lang="ru-RU" sz="2000" dirty="0" smtClean="0"/>
              <a:t> поверхности титановых сплавов [5], однако исследование химического и фазового состава оксидного слоя, </a:t>
            </a:r>
            <a:r>
              <a:rPr lang="ru-RU" sz="2000" dirty="0" err="1" smtClean="0"/>
              <a:t>электросопротивления</a:t>
            </a:r>
            <a:r>
              <a:rPr lang="ru-RU" sz="2000" dirty="0" smtClean="0"/>
              <a:t> в зависимости от марки сплава в литературе практически не представлено. </a:t>
            </a:r>
            <a:endParaRPr lang="ru-RU" sz="2000" dirty="0"/>
          </a:p>
        </p:txBody>
      </p:sp>
      <p:sp>
        <p:nvSpPr>
          <p:cNvPr id="78" name="Rectangle 44">
            <a:extLst>
              <a:ext uri="{FF2B5EF4-FFF2-40B4-BE49-F238E27FC236}">
                <a16:creationId xmlns:a16="http://schemas.microsoft.com/office/drawing/2014/main" xmlns="" id="{20043D7E-7286-48B9-9A5E-E7868B665227}"/>
              </a:ext>
            </a:extLst>
          </p:cNvPr>
          <p:cNvSpPr/>
          <p:nvPr/>
        </p:nvSpPr>
        <p:spPr>
          <a:xfrm>
            <a:off x="10300607" y="2559686"/>
            <a:ext cx="8992280" cy="768352"/>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68568" tIns="34284" rIns="68568" bIns="34284" rtlCol="0" anchor="ctr"/>
          <a:lstStyle/>
          <a:p>
            <a:pPr algn="ctr"/>
            <a:r>
              <a:rPr lang="ru-RU" sz="4400" b="1" dirty="0">
                <a:solidFill>
                  <a:schemeClr val="accent3">
                    <a:lumMod val="20000"/>
                    <a:lumOff val="80000"/>
                  </a:schemeClr>
                </a:solidFill>
              </a:rPr>
              <a:t>Результаты и обсуждение</a:t>
            </a:r>
            <a:endParaRPr lang="en-US" sz="4400" b="1" dirty="0">
              <a:solidFill>
                <a:schemeClr val="accent3">
                  <a:lumMod val="20000"/>
                  <a:lumOff val="80000"/>
                </a:schemeClr>
              </a:solidFill>
            </a:endParaRPr>
          </a:p>
        </p:txBody>
      </p:sp>
      <p:sp>
        <p:nvSpPr>
          <p:cNvPr id="83" name="Text Box 180">
            <a:extLst>
              <a:ext uri="{FF2B5EF4-FFF2-40B4-BE49-F238E27FC236}">
                <a16:creationId xmlns:a16="http://schemas.microsoft.com/office/drawing/2014/main" xmlns="" id="{3C922B17-9F75-4CE0-AACF-62763CFE714C}"/>
              </a:ext>
            </a:extLst>
          </p:cNvPr>
          <p:cNvSpPr txBox="1">
            <a:spLocks noChangeArrowheads="1"/>
          </p:cNvSpPr>
          <p:nvPr/>
        </p:nvSpPr>
        <p:spPr bwMode="auto">
          <a:xfrm>
            <a:off x="1746332" y="15627059"/>
            <a:ext cx="7465161" cy="74634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68568" tIns="34284" rIns="68568" bIns="34284">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ru-RU" b="1" dirty="0" smtClean="0">
                <a:latin typeface="Arial" pitchFamily="34" charset="0"/>
                <a:cs typeface="Arial" pitchFamily="34" charset="0"/>
              </a:rPr>
              <a:t>Таблица </a:t>
            </a:r>
            <a:r>
              <a:rPr lang="en-US" b="1" dirty="0" smtClean="0">
                <a:latin typeface="Arial" pitchFamily="34" charset="0"/>
                <a:cs typeface="Arial" pitchFamily="34" charset="0"/>
              </a:rPr>
              <a:t>1.</a:t>
            </a:r>
            <a:r>
              <a:rPr lang="en-US" dirty="0" smtClean="0">
                <a:latin typeface="Arial" pitchFamily="34" charset="0"/>
                <a:cs typeface="Arial" pitchFamily="34" charset="0"/>
              </a:rPr>
              <a:t> </a:t>
            </a:r>
            <a:r>
              <a:rPr lang="ru-RU" dirty="0" err="1" smtClean="0">
                <a:latin typeface="Arial" pitchFamily="34" charset="0"/>
                <a:cs typeface="Arial" pitchFamily="34" charset="0"/>
              </a:rPr>
              <a:t>Электросопротивление</a:t>
            </a:r>
            <a:r>
              <a:rPr lang="ru-RU" dirty="0" smtClean="0">
                <a:latin typeface="Arial" pitchFamily="34" charset="0"/>
                <a:cs typeface="Arial" pitchFamily="34" charset="0"/>
              </a:rPr>
              <a:t> титановых сплавов </a:t>
            </a:r>
          </a:p>
          <a:p>
            <a:pPr algn="ctr" eaLnBrk="1" hangingPunct="1"/>
            <a:r>
              <a:rPr lang="ru-RU" dirty="0" smtClean="0">
                <a:latin typeface="Arial" pitchFamily="34" charset="0"/>
                <a:cs typeface="Arial" pitchFamily="34" charset="0"/>
              </a:rPr>
              <a:t>после термического оксидирования, Ом</a:t>
            </a:r>
            <a:endParaRPr lang="en-US" dirty="0">
              <a:latin typeface="Arial" pitchFamily="34" charset="0"/>
              <a:cs typeface="Arial" pitchFamily="34" charset="0"/>
            </a:endParaRPr>
          </a:p>
        </p:txBody>
      </p:sp>
      <p:sp>
        <p:nvSpPr>
          <p:cNvPr id="85" name="Text Box 180">
            <a:extLst>
              <a:ext uri="{FF2B5EF4-FFF2-40B4-BE49-F238E27FC236}">
                <a16:creationId xmlns:a16="http://schemas.microsoft.com/office/drawing/2014/main" xmlns="" id="{0EF553AE-2F9D-4C67-BDBF-729D45C15227}"/>
              </a:ext>
            </a:extLst>
          </p:cNvPr>
          <p:cNvSpPr txBox="1">
            <a:spLocks noChangeArrowheads="1"/>
          </p:cNvSpPr>
          <p:nvPr/>
        </p:nvSpPr>
        <p:spPr bwMode="auto">
          <a:xfrm>
            <a:off x="23128088" y="10419064"/>
            <a:ext cx="7147125" cy="74634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68568" tIns="34284" rIns="68568" bIns="34284">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ru-RU" b="1" dirty="0" smtClean="0">
                <a:latin typeface="Arial" pitchFamily="34" charset="0"/>
                <a:cs typeface="Arial" pitchFamily="34" charset="0"/>
              </a:rPr>
              <a:t>Рис. </a:t>
            </a:r>
            <a:r>
              <a:rPr lang="en-US" b="1" dirty="0" smtClean="0">
                <a:latin typeface="Arial" pitchFamily="34" charset="0"/>
                <a:cs typeface="Arial" pitchFamily="34" charset="0"/>
              </a:rPr>
              <a:t>1</a:t>
            </a:r>
            <a:r>
              <a:rPr lang="en-US" b="1" dirty="0">
                <a:latin typeface="Arial" pitchFamily="34" charset="0"/>
                <a:cs typeface="Arial" pitchFamily="34" charset="0"/>
              </a:rPr>
              <a:t>.</a:t>
            </a:r>
            <a:r>
              <a:rPr lang="en-US" dirty="0">
                <a:latin typeface="Arial" pitchFamily="34" charset="0"/>
                <a:cs typeface="Arial" pitchFamily="34" charset="0"/>
              </a:rPr>
              <a:t> </a:t>
            </a:r>
            <a:r>
              <a:rPr lang="ru-RU" dirty="0" smtClean="0">
                <a:latin typeface="Arial" pitchFamily="34" charset="0"/>
                <a:cs typeface="Arial" pitchFamily="34" charset="0"/>
              </a:rPr>
              <a:t>Микроструктура поверхностного слоя сплава </a:t>
            </a:r>
            <a:endParaRPr lang="ru-RU" dirty="0" smtClean="0">
              <a:latin typeface="Arial" pitchFamily="34" charset="0"/>
              <a:cs typeface="Arial" pitchFamily="34" charset="0"/>
            </a:endParaRPr>
          </a:p>
          <a:p>
            <a:pPr algn="ctr" eaLnBrk="1" hangingPunct="1"/>
            <a:r>
              <a:rPr lang="ru-RU" dirty="0" smtClean="0">
                <a:latin typeface="Arial" pitchFamily="34" charset="0"/>
                <a:cs typeface="Arial" pitchFamily="34" charset="0"/>
              </a:rPr>
              <a:t>ВТ5 </a:t>
            </a:r>
            <a:r>
              <a:rPr lang="ru-RU" dirty="0" smtClean="0">
                <a:latin typeface="Arial" pitchFamily="34" charset="0"/>
                <a:cs typeface="Arial" pitchFamily="34" charset="0"/>
              </a:rPr>
              <a:t>после оксидирования при температуре 850 °</a:t>
            </a:r>
            <a:r>
              <a:rPr lang="ru-RU" i="1" dirty="0" smtClean="0">
                <a:latin typeface="Arial" pitchFamily="34" charset="0"/>
                <a:cs typeface="Arial" pitchFamily="34" charset="0"/>
              </a:rPr>
              <a:t>С</a:t>
            </a:r>
            <a:endParaRPr lang="en-US" dirty="0">
              <a:latin typeface="Arial" pitchFamily="34" charset="0"/>
              <a:cs typeface="Arial" pitchFamily="34" charset="0"/>
            </a:endParaRPr>
          </a:p>
        </p:txBody>
      </p:sp>
      <p:sp>
        <p:nvSpPr>
          <p:cNvPr id="28" name="Text Box 192">
            <a:extLst>
              <a:ext uri="{FF2B5EF4-FFF2-40B4-BE49-F238E27FC236}">
                <a16:creationId xmlns:a16="http://schemas.microsoft.com/office/drawing/2014/main" xmlns="" id="{C4B62EBF-5332-4681-BF63-2804CB57A6A4}"/>
              </a:ext>
            </a:extLst>
          </p:cNvPr>
          <p:cNvSpPr txBox="1">
            <a:spLocks noChangeArrowheads="1"/>
          </p:cNvSpPr>
          <p:nvPr/>
        </p:nvSpPr>
        <p:spPr bwMode="auto">
          <a:xfrm>
            <a:off x="1023256" y="10093149"/>
            <a:ext cx="8725582" cy="5509154"/>
          </a:xfrm>
          <a:prstGeom prst="rect">
            <a:avLst/>
          </a:prstGeom>
          <a:solidFill>
            <a:schemeClr val="bg1"/>
          </a:solidFill>
          <a:ln w="12700">
            <a:solidFill>
              <a:schemeClr val="accent1">
                <a:lumMod val="75000"/>
              </a:schemeClr>
            </a:solidFill>
          </a:ln>
          <a:effectLst/>
        </p:spPr>
        <p:txBody>
          <a:bodyPr wrap="square" lIns="137137" tIns="137137" rIns="137137" bIns="137137">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algn="just"/>
            <a:r>
              <a:rPr lang="ru-RU" sz="2000" dirty="0" smtClean="0"/>
              <a:t>Использовались образцы из титановых сплавов различных марок с геометрическими размерами 40×20×5 мм. Образцы подвергали термическому оксидированию в электрической печи при температурах 600,650,700,750,800 и 850˚</a:t>
            </a:r>
            <a:r>
              <a:rPr lang="en-US" sz="2000" dirty="0" smtClean="0"/>
              <a:t>C</a:t>
            </a:r>
            <a:r>
              <a:rPr lang="ru-RU" sz="2000" dirty="0" smtClean="0"/>
              <a:t> и времени 9, 8, 7, 6, 5 и 4 часа соответственно. </a:t>
            </a:r>
          </a:p>
          <a:p>
            <a:pPr algn="just"/>
            <a:r>
              <a:rPr lang="ru-RU" sz="2000" dirty="0" smtClean="0"/>
              <a:t>Исследование электрического сопротивления поверхности производили при помощи омметра </a:t>
            </a:r>
            <a:r>
              <a:rPr lang="en-US" sz="2000" dirty="0" err="1" smtClean="0"/>
              <a:t>Sonel</a:t>
            </a:r>
            <a:r>
              <a:rPr lang="en-US" sz="2000" dirty="0" smtClean="0"/>
              <a:t> MIC</a:t>
            </a:r>
            <a:r>
              <a:rPr lang="ru-RU" sz="2000" dirty="0" smtClean="0"/>
              <a:t>-1000 при напряжении постоянного тока 50 В. Структуру образцов определяли после полирования и травления раствором 50% </a:t>
            </a:r>
            <a:r>
              <a:rPr lang="en-US" sz="2000" i="1" dirty="0" smtClean="0"/>
              <a:t>HF</a:t>
            </a:r>
            <a:r>
              <a:rPr lang="ru-RU" sz="2000" dirty="0" smtClean="0"/>
              <a:t>+50% глицерин при помощи оптического микроскопа </a:t>
            </a:r>
            <a:r>
              <a:rPr lang="en-US" sz="2000" i="1" dirty="0" smtClean="0"/>
              <a:t>Olympus GX</a:t>
            </a:r>
            <a:r>
              <a:rPr lang="ru-RU" sz="2000" dirty="0" smtClean="0"/>
              <a:t> 51, оснащенного системой </a:t>
            </a:r>
            <a:r>
              <a:rPr lang="en-US" sz="2000" i="1" dirty="0" err="1" smtClean="0"/>
              <a:t>Siams</a:t>
            </a:r>
            <a:r>
              <a:rPr lang="ru-RU" sz="2000" dirty="0" smtClean="0"/>
              <a:t> 700. Микрорентгеноспектральный анализ проводился на растровом электронном микроскопе </a:t>
            </a:r>
            <a:r>
              <a:rPr lang="ru-RU" sz="2000" dirty="0" err="1" smtClean="0"/>
              <a:t>Jeol</a:t>
            </a:r>
            <a:r>
              <a:rPr lang="ru-RU" sz="2000" dirty="0" smtClean="0"/>
              <a:t> JSM 6490LV, оборудованном приставкой для микрорентгеноспектрального </a:t>
            </a:r>
            <a:r>
              <a:rPr lang="ru-RU" sz="2000" dirty="0" err="1" smtClean="0"/>
              <a:t>энергодисперсионного</a:t>
            </a:r>
            <a:r>
              <a:rPr lang="ru-RU" sz="2000" dirty="0" smtClean="0"/>
              <a:t> анализа </a:t>
            </a:r>
            <a:r>
              <a:rPr lang="ru-RU" sz="2000" dirty="0" err="1" smtClean="0"/>
              <a:t>Inca</a:t>
            </a:r>
            <a:r>
              <a:rPr lang="ru-RU" sz="2000" dirty="0" smtClean="0"/>
              <a:t> </a:t>
            </a:r>
            <a:r>
              <a:rPr lang="ru-RU" sz="2000" dirty="0" err="1" smtClean="0"/>
              <a:t>DryCool</a:t>
            </a:r>
            <a:r>
              <a:rPr lang="ru-RU" sz="2000" dirty="0" smtClean="0"/>
              <a:t>. Рентгеноструктурный фазовый анализ проводили с использованием </a:t>
            </a:r>
            <a:r>
              <a:rPr lang="ru-RU" sz="2000" dirty="0" err="1" smtClean="0"/>
              <a:t>дифрактометра</a:t>
            </a:r>
            <a:r>
              <a:rPr lang="ru-RU" sz="2000" dirty="0" smtClean="0"/>
              <a:t>  </a:t>
            </a:r>
            <a:r>
              <a:rPr lang="ru-RU" sz="2000" i="1" dirty="0" err="1" smtClean="0"/>
              <a:t>Bruker</a:t>
            </a:r>
            <a:r>
              <a:rPr lang="ru-RU" sz="2000" i="1" dirty="0" smtClean="0"/>
              <a:t> D</a:t>
            </a:r>
            <a:r>
              <a:rPr lang="ru-RU" sz="2000" dirty="0" smtClean="0"/>
              <a:t>8 </a:t>
            </a:r>
            <a:r>
              <a:rPr lang="ru-RU" sz="2000" i="1" dirty="0" err="1" smtClean="0"/>
              <a:t>Advance</a:t>
            </a:r>
            <a:r>
              <a:rPr lang="ru-RU" sz="2000" i="1" dirty="0" smtClean="0"/>
              <a:t>.</a:t>
            </a:r>
            <a:r>
              <a:rPr lang="ru-RU" sz="2000" dirty="0" smtClean="0"/>
              <a:t> Твердость образцов измеряли на твердомере Бринелля марки ТБ5004.</a:t>
            </a:r>
            <a:endParaRPr lang="ru-RU" sz="2000" dirty="0"/>
          </a:p>
        </p:txBody>
      </p:sp>
      <p:graphicFrame>
        <p:nvGraphicFramePr>
          <p:cNvPr id="30" name="Content Placeholder 114" descr="Sample table with 4 columns, 7 rows.">
            <a:extLst>
              <a:ext uri="{FF2B5EF4-FFF2-40B4-BE49-F238E27FC236}">
                <a16:creationId xmlns:a16="http://schemas.microsoft.com/office/drawing/2014/main" xmlns="" id="{0E637337-0507-41F6-97D2-13754FA48BE5}"/>
              </a:ext>
            </a:extLst>
          </p:cNvPr>
          <p:cNvGraphicFramePr>
            <a:graphicFrameLocks/>
          </p:cNvGraphicFramePr>
          <p:nvPr>
            <p:extLst>
              <p:ext uri="{D42A27DB-BD31-4B8C-83A1-F6EECF244321}">
                <p14:modId xmlns:p14="http://schemas.microsoft.com/office/powerpoint/2010/main" xmlns="" val="2563137087"/>
              </p:ext>
            </p:extLst>
          </p:nvPr>
        </p:nvGraphicFramePr>
        <p:xfrm>
          <a:off x="10347641" y="18192234"/>
          <a:ext cx="9350058" cy="2829441"/>
        </p:xfrm>
        <a:graphic>
          <a:graphicData uri="http://schemas.openxmlformats.org/drawingml/2006/table">
            <a:tbl>
              <a:tblPr firstRow="1" bandRow="1">
                <a:tableStyleId>{F5AB1C69-6EDB-4FF4-983F-18BD219EF322}</a:tableStyleId>
              </a:tblPr>
              <a:tblGrid>
                <a:gridCol w="1558343">
                  <a:extLst>
                    <a:ext uri="{9D8B030D-6E8A-4147-A177-3AD203B41FA5}">
                      <a16:colId xmlns:a16="http://schemas.microsoft.com/office/drawing/2014/main" xmlns="" val="20000"/>
                    </a:ext>
                  </a:extLst>
                </a:gridCol>
                <a:gridCol w="1558343">
                  <a:extLst>
                    <a:ext uri="{9D8B030D-6E8A-4147-A177-3AD203B41FA5}">
                      <a16:colId xmlns:a16="http://schemas.microsoft.com/office/drawing/2014/main" xmlns="" val="20001"/>
                    </a:ext>
                  </a:extLst>
                </a:gridCol>
                <a:gridCol w="1558343"/>
                <a:gridCol w="1558343"/>
                <a:gridCol w="1558343">
                  <a:extLst>
                    <a:ext uri="{9D8B030D-6E8A-4147-A177-3AD203B41FA5}">
                      <a16:colId xmlns:a16="http://schemas.microsoft.com/office/drawing/2014/main" xmlns="" val="20002"/>
                    </a:ext>
                  </a:extLst>
                </a:gridCol>
                <a:gridCol w="1558343">
                  <a:extLst>
                    <a:ext uri="{9D8B030D-6E8A-4147-A177-3AD203B41FA5}">
                      <a16:colId xmlns:a16="http://schemas.microsoft.com/office/drawing/2014/main" xmlns="" val="20003"/>
                    </a:ext>
                  </a:extLst>
                </a:gridCol>
              </a:tblGrid>
              <a:tr h="296390">
                <a:tc rowSpan="3">
                  <a:txBody>
                    <a:bodyPr/>
                    <a:lstStyle/>
                    <a:p>
                      <a:r>
                        <a:rPr lang="ru-RU" sz="2200" b="1" kern="1200" dirty="0" smtClean="0">
                          <a:solidFill>
                            <a:schemeClr val="lt1"/>
                          </a:solidFill>
                          <a:latin typeface="Arial" pitchFamily="34" charset="0"/>
                          <a:ea typeface="+mn-ea"/>
                          <a:cs typeface="Arial" pitchFamily="34" charset="0"/>
                        </a:rPr>
                        <a:t>Марка сплава</a:t>
                      </a:r>
                      <a:endParaRPr lang="en-US" sz="2200" dirty="0">
                        <a:latin typeface="Arial" pitchFamily="34" charset="0"/>
                        <a:cs typeface="Arial" pitchFamily="34" charset="0"/>
                      </a:endParaRPr>
                    </a:p>
                  </a:txBody>
                  <a:tcPr marT="34290" marB="34290" anchor="ctr">
                    <a:solidFill>
                      <a:schemeClr val="accent1">
                        <a:lumMod val="75000"/>
                      </a:schemeClr>
                    </a:solidFill>
                  </a:tcPr>
                </a:tc>
                <a:tc gridSpan="5">
                  <a:txBody>
                    <a:bodyPr/>
                    <a:lstStyle/>
                    <a:p>
                      <a:pPr algn="ctr"/>
                      <a:r>
                        <a:rPr lang="en-US" sz="2200" b="1" kern="1200" dirty="0" smtClean="0">
                          <a:solidFill>
                            <a:schemeClr val="lt1"/>
                          </a:solidFill>
                          <a:latin typeface="Arial" pitchFamily="34" charset="0"/>
                          <a:ea typeface="+mn-ea"/>
                          <a:cs typeface="Arial" pitchFamily="34" charset="0"/>
                        </a:rPr>
                        <a:t>HB</a:t>
                      </a:r>
                      <a:r>
                        <a:rPr lang="ru-RU" sz="2200" b="1" kern="1200" dirty="0" smtClean="0">
                          <a:solidFill>
                            <a:schemeClr val="lt1"/>
                          </a:solidFill>
                          <a:latin typeface="Arial" pitchFamily="34" charset="0"/>
                          <a:ea typeface="+mn-ea"/>
                          <a:cs typeface="Arial" pitchFamily="34" charset="0"/>
                        </a:rPr>
                        <a:t>, 10</a:t>
                      </a:r>
                      <a:r>
                        <a:rPr lang="ru-RU" sz="2200" b="1" kern="1200" baseline="30000" dirty="0" smtClean="0">
                          <a:solidFill>
                            <a:schemeClr val="lt1"/>
                          </a:solidFill>
                          <a:latin typeface="Arial" pitchFamily="34" charset="0"/>
                          <a:ea typeface="+mn-ea"/>
                          <a:cs typeface="Arial" pitchFamily="34" charset="0"/>
                        </a:rPr>
                        <a:t>-1</a:t>
                      </a:r>
                      <a:r>
                        <a:rPr lang="ru-RU" sz="2200" b="1" kern="1200" dirty="0" smtClean="0">
                          <a:solidFill>
                            <a:schemeClr val="lt1"/>
                          </a:solidFill>
                          <a:latin typeface="Arial" pitchFamily="34" charset="0"/>
                          <a:ea typeface="+mn-ea"/>
                          <a:cs typeface="Arial" pitchFamily="34" charset="0"/>
                        </a:rPr>
                        <a:t>МПа</a:t>
                      </a:r>
                      <a:endParaRPr lang="en-US" sz="2200" dirty="0">
                        <a:latin typeface="Arial" pitchFamily="34" charset="0"/>
                        <a:cs typeface="Arial" pitchFamily="34" charset="0"/>
                      </a:endParaRPr>
                    </a:p>
                  </a:txBody>
                  <a:tcPr marT="34290" marB="34290" anchor="ctr">
                    <a:solidFill>
                      <a:schemeClr val="accent1">
                        <a:lumMod val="75000"/>
                      </a:schemeClr>
                    </a:solidFill>
                  </a:tcPr>
                </a:tc>
                <a:tc hMerge="1">
                  <a:txBody>
                    <a:bodyPr/>
                    <a:lstStyle/>
                    <a:p>
                      <a:pPr algn="ctr"/>
                      <a:endParaRPr lang="en-US" sz="2700" dirty="0"/>
                    </a:p>
                  </a:txBody>
                  <a:tcPr marT="34290" marB="34290" anchor="ctr">
                    <a:solidFill>
                      <a:schemeClr val="accent1">
                        <a:lumMod val="75000"/>
                      </a:schemeClr>
                    </a:solidFill>
                  </a:tcPr>
                </a:tc>
                <a:tc hMerge="1">
                  <a:txBody>
                    <a:bodyPr/>
                    <a:lstStyle/>
                    <a:p>
                      <a:pPr algn="ctr"/>
                      <a:endParaRPr lang="en-US" sz="2700" dirty="0"/>
                    </a:p>
                  </a:txBody>
                  <a:tcPr marT="34290" marB="34290" anchor="ctr">
                    <a:solidFill>
                      <a:schemeClr val="accent1">
                        <a:lumMod val="75000"/>
                      </a:schemeClr>
                    </a:solidFill>
                  </a:tcPr>
                </a:tc>
                <a:tc hMerge="1">
                  <a:txBody>
                    <a:bodyPr/>
                    <a:lstStyle/>
                    <a:p>
                      <a:pPr algn="ctr"/>
                      <a:endParaRPr lang="en-US" sz="2700" dirty="0"/>
                    </a:p>
                  </a:txBody>
                  <a:tcPr marT="34290" marB="34290" anchor="ctr">
                    <a:solidFill>
                      <a:schemeClr val="accent1">
                        <a:lumMod val="75000"/>
                      </a:schemeClr>
                    </a:solidFill>
                  </a:tcPr>
                </a:tc>
                <a:tc hMerge="1">
                  <a:txBody>
                    <a:bodyPr/>
                    <a:lstStyle/>
                    <a:p>
                      <a:pPr algn="ctr"/>
                      <a:endParaRPr lang="en-US" sz="2700" dirty="0"/>
                    </a:p>
                  </a:txBody>
                  <a:tcPr marT="34290" marB="34290" anchor="ctr">
                    <a:solidFill>
                      <a:schemeClr val="accent1">
                        <a:lumMod val="75000"/>
                      </a:schemeClr>
                    </a:solidFill>
                  </a:tcPr>
                </a:tc>
                <a:extLst>
                  <a:ext uri="{0D108BD9-81ED-4DB2-BD59-A6C34878D82A}">
                    <a16:rowId xmlns:a16="http://schemas.microsoft.com/office/drawing/2014/main" xmlns="" val="10000"/>
                  </a:ext>
                </a:extLst>
              </a:tr>
              <a:tr h="244149">
                <a:tc vMerge="1">
                  <a:txBody>
                    <a:bodyPr/>
                    <a:lstStyle/>
                    <a:p>
                      <a:endParaRPr lang="en-US" sz="2700" dirty="0"/>
                    </a:p>
                  </a:txBody>
                  <a:tcPr marT="34290" marB="34290" anchor="ctr"/>
                </a:tc>
                <a:tc rowSpan="2">
                  <a:txBody>
                    <a:bodyPr/>
                    <a:lstStyle/>
                    <a:p>
                      <a:pPr algn="ctr"/>
                      <a:r>
                        <a:rPr lang="ru-RU" sz="2200" kern="1200" dirty="0" smtClean="0">
                          <a:solidFill>
                            <a:schemeClr val="dk1"/>
                          </a:solidFill>
                          <a:latin typeface="Arial" pitchFamily="34" charset="0"/>
                          <a:ea typeface="+mn-ea"/>
                          <a:cs typeface="Arial" pitchFamily="34" charset="0"/>
                        </a:rPr>
                        <a:t>После закалки</a:t>
                      </a:r>
                      <a:endParaRPr lang="en-US" sz="2200" dirty="0">
                        <a:latin typeface="Arial" pitchFamily="34" charset="0"/>
                        <a:cs typeface="Arial" pitchFamily="34" charset="0"/>
                      </a:endParaRPr>
                    </a:p>
                  </a:txBody>
                  <a:tcPr marT="34290" marB="34290" anchor="ctr"/>
                </a:tc>
                <a:tc gridSpan="4">
                  <a:txBody>
                    <a:bodyPr/>
                    <a:lstStyle/>
                    <a:p>
                      <a:pPr algn="ctr">
                        <a:lnSpc>
                          <a:spcPct val="107000"/>
                        </a:lnSpc>
                        <a:spcAft>
                          <a:spcPts val="0"/>
                        </a:spcAft>
                      </a:pPr>
                      <a:r>
                        <a:rPr lang="ru-RU" sz="2200" kern="1200" dirty="0" smtClean="0">
                          <a:solidFill>
                            <a:schemeClr val="dk1"/>
                          </a:solidFill>
                          <a:latin typeface="Arial" pitchFamily="34" charset="0"/>
                          <a:ea typeface="+mn-ea"/>
                          <a:cs typeface="Arial" pitchFamily="34" charset="0"/>
                        </a:rPr>
                        <a:t>После старения</a:t>
                      </a:r>
                      <a:endParaRPr lang="ru-RU" sz="2200" dirty="0">
                        <a:latin typeface="Arial" pitchFamily="34" charset="0"/>
                        <a:ea typeface="Calibri"/>
                        <a:cs typeface="Arial" pitchFamily="34" charset="0"/>
                      </a:endParaRPr>
                    </a:p>
                  </a:txBody>
                  <a:tcPr marL="68580" marR="68580" marT="0" marB="0"/>
                </a:tc>
                <a:tc hMerge="1">
                  <a:txBody>
                    <a:bodyPr/>
                    <a:lstStyle/>
                    <a:p>
                      <a:pPr algn="ctr">
                        <a:lnSpc>
                          <a:spcPct val="107000"/>
                        </a:lnSpc>
                        <a:spcAft>
                          <a:spcPts val="0"/>
                        </a:spcAft>
                      </a:pPr>
                      <a:endParaRPr lang="ru-RU" sz="1100" dirty="0">
                        <a:latin typeface="Calibri"/>
                        <a:ea typeface="Calibri"/>
                        <a:cs typeface="Times New Roman"/>
                      </a:endParaRPr>
                    </a:p>
                  </a:txBody>
                  <a:tcPr marL="68580" marR="68580" marT="0" marB="0"/>
                </a:tc>
                <a:tc hMerge="1">
                  <a:txBody>
                    <a:bodyPr/>
                    <a:lstStyle/>
                    <a:p>
                      <a:pPr algn="ctr">
                        <a:lnSpc>
                          <a:spcPct val="107000"/>
                        </a:lnSpc>
                        <a:spcAft>
                          <a:spcPts val="0"/>
                        </a:spcAft>
                      </a:pPr>
                      <a:endParaRPr lang="ru-RU" sz="1100" dirty="0">
                        <a:latin typeface="Calibri"/>
                        <a:ea typeface="Calibri"/>
                        <a:cs typeface="Times New Roman"/>
                      </a:endParaRPr>
                    </a:p>
                  </a:txBody>
                  <a:tcPr marL="68580" marR="68580" marT="0" marB="0"/>
                </a:tc>
                <a:tc hMerge="1">
                  <a:txBody>
                    <a:bodyPr/>
                    <a:lstStyle/>
                    <a:p>
                      <a:pPr algn="ctr">
                        <a:lnSpc>
                          <a:spcPct val="107000"/>
                        </a:lnSpc>
                        <a:spcAft>
                          <a:spcPts val="0"/>
                        </a:spcAft>
                      </a:pPr>
                      <a:endParaRPr lang="ru-RU" sz="1100" dirty="0">
                        <a:latin typeface="Calibri"/>
                        <a:ea typeface="Calibri"/>
                        <a:cs typeface="Times New Roman"/>
                      </a:endParaRPr>
                    </a:p>
                  </a:txBody>
                  <a:tcPr marL="68580" marR="68580" marT="0" marB="0"/>
                </a:tc>
                <a:extLst>
                  <a:ext uri="{0D108BD9-81ED-4DB2-BD59-A6C34878D82A}">
                    <a16:rowId xmlns:a16="http://schemas.microsoft.com/office/drawing/2014/main" xmlns="" val="10001"/>
                  </a:ext>
                </a:extLst>
              </a:tr>
              <a:tr h="298300">
                <a:tc vMerge="1">
                  <a:txBody>
                    <a:bodyPr/>
                    <a:lstStyle/>
                    <a:p>
                      <a:endParaRPr lang="en-US" sz="2700" dirty="0"/>
                    </a:p>
                  </a:txBody>
                  <a:tcPr marT="34290" marB="34290" anchor="ctr"/>
                </a:tc>
                <a:tc vMerge="1">
                  <a:txBody>
                    <a:bodyPr/>
                    <a:lstStyle/>
                    <a:p>
                      <a:pPr algn="ctr"/>
                      <a:endParaRPr lang="en-US" sz="2700" dirty="0"/>
                    </a:p>
                  </a:txBody>
                  <a:tcPr marT="34290" marB="34290" anchor="ctr"/>
                </a:tc>
                <a:tc>
                  <a:txBody>
                    <a:bodyPr/>
                    <a:lstStyle/>
                    <a:p>
                      <a:pPr>
                        <a:lnSpc>
                          <a:spcPct val="107000"/>
                        </a:lnSpc>
                        <a:spcAft>
                          <a:spcPts val="0"/>
                        </a:spcAft>
                      </a:pPr>
                      <a:r>
                        <a:rPr lang="ru-RU" sz="2200" dirty="0">
                          <a:latin typeface="Arial" pitchFamily="34" charset="0"/>
                          <a:ea typeface="Calibri"/>
                          <a:cs typeface="Arial" pitchFamily="34" charset="0"/>
                        </a:rPr>
                        <a:t>650˚</a:t>
                      </a:r>
                      <a:r>
                        <a:rPr lang="ru-RU" sz="2200" i="1" dirty="0">
                          <a:latin typeface="Arial" pitchFamily="34" charset="0"/>
                          <a:ea typeface="Calibri"/>
                          <a:cs typeface="Arial" pitchFamily="34" charset="0"/>
                        </a:rPr>
                        <a:t>С</a:t>
                      </a:r>
                      <a:r>
                        <a:rPr lang="ru-RU" sz="2200" dirty="0">
                          <a:latin typeface="Arial" pitchFamily="34" charset="0"/>
                          <a:ea typeface="Calibri"/>
                          <a:cs typeface="Arial" pitchFamily="34" charset="0"/>
                        </a:rPr>
                        <a:t>, 8 ч.</a:t>
                      </a:r>
                    </a:p>
                  </a:txBody>
                  <a:tcPr marL="68580" marR="68580" marT="0" marB="0" anchor="b"/>
                </a:tc>
                <a:tc>
                  <a:txBody>
                    <a:bodyPr/>
                    <a:lstStyle/>
                    <a:p>
                      <a:pPr>
                        <a:lnSpc>
                          <a:spcPct val="107000"/>
                        </a:lnSpc>
                        <a:spcAft>
                          <a:spcPts val="0"/>
                        </a:spcAft>
                      </a:pPr>
                      <a:r>
                        <a:rPr lang="ru-RU" sz="2200" dirty="0">
                          <a:latin typeface="Arial" pitchFamily="34" charset="0"/>
                          <a:ea typeface="Calibri"/>
                          <a:cs typeface="Arial" pitchFamily="34" charset="0"/>
                        </a:rPr>
                        <a:t>700˚</a:t>
                      </a:r>
                      <a:r>
                        <a:rPr lang="ru-RU" sz="2200" i="1" dirty="0">
                          <a:latin typeface="Arial" pitchFamily="34" charset="0"/>
                          <a:ea typeface="Calibri"/>
                          <a:cs typeface="Arial" pitchFamily="34" charset="0"/>
                        </a:rPr>
                        <a:t>С</a:t>
                      </a:r>
                      <a:r>
                        <a:rPr lang="ru-RU" sz="2200" dirty="0">
                          <a:latin typeface="Arial" pitchFamily="34" charset="0"/>
                          <a:ea typeface="Calibri"/>
                          <a:cs typeface="Arial" pitchFamily="34" charset="0"/>
                        </a:rPr>
                        <a:t>, 7 ч.</a:t>
                      </a:r>
                    </a:p>
                  </a:txBody>
                  <a:tcPr marL="68580" marR="68580" marT="0" marB="0" anchor="b"/>
                </a:tc>
                <a:tc>
                  <a:txBody>
                    <a:bodyPr/>
                    <a:lstStyle/>
                    <a:p>
                      <a:pPr>
                        <a:lnSpc>
                          <a:spcPct val="107000"/>
                        </a:lnSpc>
                        <a:spcAft>
                          <a:spcPts val="0"/>
                        </a:spcAft>
                      </a:pPr>
                      <a:r>
                        <a:rPr lang="ru-RU" sz="2200">
                          <a:latin typeface="Arial" pitchFamily="34" charset="0"/>
                          <a:ea typeface="Calibri"/>
                          <a:cs typeface="Arial" pitchFamily="34" charset="0"/>
                        </a:rPr>
                        <a:t>750˚</a:t>
                      </a:r>
                      <a:r>
                        <a:rPr lang="ru-RU" sz="2200" i="1">
                          <a:latin typeface="Arial" pitchFamily="34" charset="0"/>
                          <a:ea typeface="Calibri"/>
                          <a:cs typeface="Arial" pitchFamily="34" charset="0"/>
                        </a:rPr>
                        <a:t>С</a:t>
                      </a:r>
                      <a:r>
                        <a:rPr lang="ru-RU" sz="2200">
                          <a:latin typeface="Arial" pitchFamily="34" charset="0"/>
                          <a:ea typeface="Calibri"/>
                          <a:cs typeface="Arial" pitchFamily="34" charset="0"/>
                        </a:rPr>
                        <a:t>, 6 ч.</a:t>
                      </a:r>
                    </a:p>
                  </a:txBody>
                  <a:tcPr marL="68580" marR="68580" marT="0" marB="0" anchor="b"/>
                </a:tc>
                <a:tc>
                  <a:txBody>
                    <a:bodyPr/>
                    <a:lstStyle/>
                    <a:p>
                      <a:pPr>
                        <a:lnSpc>
                          <a:spcPct val="107000"/>
                        </a:lnSpc>
                        <a:spcAft>
                          <a:spcPts val="0"/>
                        </a:spcAft>
                      </a:pPr>
                      <a:r>
                        <a:rPr lang="ru-RU" sz="2200">
                          <a:latin typeface="Arial" pitchFamily="34" charset="0"/>
                          <a:ea typeface="Calibri"/>
                          <a:cs typeface="Arial" pitchFamily="34" charset="0"/>
                        </a:rPr>
                        <a:t>800˚</a:t>
                      </a:r>
                      <a:r>
                        <a:rPr lang="ru-RU" sz="2200" i="1">
                          <a:latin typeface="Arial" pitchFamily="34" charset="0"/>
                          <a:ea typeface="Calibri"/>
                          <a:cs typeface="Arial" pitchFamily="34" charset="0"/>
                        </a:rPr>
                        <a:t>С</a:t>
                      </a:r>
                      <a:r>
                        <a:rPr lang="ru-RU" sz="2200">
                          <a:latin typeface="Arial" pitchFamily="34" charset="0"/>
                          <a:ea typeface="Calibri"/>
                          <a:cs typeface="Arial" pitchFamily="34" charset="0"/>
                        </a:rPr>
                        <a:t>, 5 ч.</a:t>
                      </a:r>
                    </a:p>
                  </a:txBody>
                  <a:tcPr marL="68580" marR="68580" marT="0" marB="0" anchor="b"/>
                </a:tc>
                <a:extLst>
                  <a:ext uri="{0D108BD9-81ED-4DB2-BD59-A6C34878D82A}">
                    <a16:rowId xmlns:a16="http://schemas.microsoft.com/office/drawing/2014/main" xmlns="" val="10002"/>
                  </a:ext>
                </a:extLst>
              </a:tr>
              <a:tr h="244149">
                <a:tc>
                  <a:txBody>
                    <a:bodyPr/>
                    <a:lstStyle/>
                    <a:p>
                      <a:pPr>
                        <a:lnSpc>
                          <a:spcPct val="107000"/>
                        </a:lnSpc>
                        <a:spcAft>
                          <a:spcPts val="0"/>
                        </a:spcAft>
                      </a:pPr>
                      <a:r>
                        <a:rPr lang="ru-RU" sz="2200" dirty="0">
                          <a:latin typeface="Arial" pitchFamily="34" charset="0"/>
                          <a:ea typeface="Calibri"/>
                          <a:cs typeface="Arial" pitchFamily="34" charset="0"/>
                        </a:rPr>
                        <a:t>ВТ1-0</a:t>
                      </a:r>
                    </a:p>
                  </a:txBody>
                  <a:tcPr marL="68580" marR="68580" marT="0" marB="0"/>
                </a:tc>
                <a:tc>
                  <a:txBody>
                    <a:bodyPr/>
                    <a:lstStyle/>
                    <a:p>
                      <a:pPr algn="ctr">
                        <a:lnSpc>
                          <a:spcPct val="107000"/>
                        </a:lnSpc>
                        <a:spcAft>
                          <a:spcPts val="0"/>
                        </a:spcAft>
                      </a:pPr>
                      <a:r>
                        <a:rPr lang="ru-RU" sz="2200" dirty="0">
                          <a:latin typeface="Arial" pitchFamily="34" charset="0"/>
                          <a:ea typeface="Calibri"/>
                          <a:cs typeface="Arial" pitchFamily="34" charset="0"/>
                        </a:rPr>
                        <a:t>201</a:t>
                      </a:r>
                    </a:p>
                  </a:txBody>
                  <a:tcPr marL="68580" marR="68580" marT="0" marB="0"/>
                </a:tc>
                <a:tc>
                  <a:txBody>
                    <a:bodyPr/>
                    <a:lstStyle/>
                    <a:p>
                      <a:pPr algn="ctr">
                        <a:lnSpc>
                          <a:spcPct val="107000"/>
                        </a:lnSpc>
                        <a:spcAft>
                          <a:spcPts val="0"/>
                        </a:spcAft>
                      </a:pPr>
                      <a:r>
                        <a:rPr lang="ru-RU" sz="2200" dirty="0">
                          <a:latin typeface="Arial" pitchFamily="34" charset="0"/>
                          <a:ea typeface="Calibri"/>
                          <a:cs typeface="Arial" pitchFamily="34" charset="0"/>
                        </a:rPr>
                        <a:t>201</a:t>
                      </a:r>
                    </a:p>
                  </a:txBody>
                  <a:tcPr marL="68580" marR="68580" marT="0" marB="0"/>
                </a:tc>
                <a:tc>
                  <a:txBody>
                    <a:bodyPr/>
                    <a:lstStyle/>
                    <a:p>
                      <a:pPr algn="ctr">
                        <a:lnSpc>
                          <a:spcPct val="107000"/>
                        </a:lnSpc>
                        <a:spcAft>
                          <a:spcPts val="0"/>
                        </a:spcAft>
                      </a:pPr>
                      <a:r>
                        <a:rPr lang="ru-RU" sz="2200">
                          <a:latin typeface="Arial" pitchFamily="34" charset="0"/>
                          <a:ea typeface="Calibri"/>
                          <a:cs typeface="Arial" pitchFamily="34" charset="0"/>
                        </a:rPr>
                        <a:t>207</a:t>
                      </a:r>
                    </a:p>
                  </a:txBody>
                  <a:tcPr marL="68580" marR="68580" marT="0" marB="0"/>
                </a:tc>
                <a:tc>
                  <a:txBody>
                    <a:bodyPr/>
                    <a:lstStyle/>
                    <a:p>
                      <a:pPr algn="ctr">
                        <a:lnSpc>
                          <a:spcPct val="107000"/>
                        </a:lnSpc>
                        <a:spcAft>
                          <a:spcPts val="0"/>
                        </a:spcAft>
                      </a:pPr>
                      <a:r>
                        <a:rPr lang="ru-RU" sz="2200">
                          <a:latin typeface="Arial" pitchFamily="34" charset="0"/>
                          <a:ea typeface="Calibri"/>
                          <a:cs typeface="Arial" pitchFamily="34" charset="0"/>
                        </a:rPr>
                        <a:t>201</a:t>
                      </a:r>
                    </a:p>
                  </a:txBody>
                  <a:tcPr marL="68580" marR="68580" marT="0" marB="0"/>
                </a:tc>
                <a:tc>
                  <a:txBody>
                    <a:bodyPr/>
                    <a:lstStyle/>
                    <a:p>
                      <a:pPr algn="ctr">
                        <a:lnSpc>
                          <a:spcPct val="107000"/>
                        </a:lnSpc>
                        <a:spcAft>
                          <a:spcPts val="0"/>
                        </a:spcAft>
                      </a:pPr>
                      <a:r>
                        <a:rPr lang="ru-RU" sz="2200">
                          <a:latin typeface="Arial" pitchFamily="34" charset="0"/>
                          <a:ea typeface="Calibri"/>
                          <a:cs typeface="Arial" pitchFamily="34" charset="0"/>
                        </a:rPr>
                        <a:t>201</a:t>
                      </a:r>
                    </a:p>
                  </a:txBody>
                  <a:tcPr marL="68580" marR="68580" marT="0" marB="0"/>
                </a:tc>
                <a:extLst>
                  <a:ext uri="{0D108BD9-81ED-4DB2-BD59-A6C34878D82A}">
                    <a16:rowId xmlns:a16="http://schemas.microsoft.com/office/drawing/2014/main" xmlns="" val="10004"/>
                  </a:ext>
                </a:extLst>
              </a:tr>
              <a:tr h="244149">
                <a:tc>
                  <a:txBody>
                    <a:bodyPr/>
                    <a:lstStyle/>
                    <a:p>
                      <a:pPr>
                        <a:lnSpc>
                          <a:spcPct val="107000"/>
                        </a:lnSpc>
                        <a:spcAft>
                          <a:spcPts val="0"/>
                        </a:spcAft>
                      </a:pPr>
                      <a:r>
                        <a:rPr lang="ru-RU" sz="2200">
                          <a:latin typeface="Arial" pitchFamily="34" charset="0"/>
                          <a:ea typeface="Calibri"/>
                          <a:cs typeface="Arial" pitchFamily="34" charset="0"/>
                        </a:rPr>
                        <a:t>ОТ4</a:t>
                      </a:r>
                    </a:p>
                  </a:txBody>
                  <a:tcPr marL="68580" marR="68580" marT="0" marB="0"/>
                </a:tc>
                <a:tc>
                  <a:txBody>
                    <a:bodyPr/>
                    <a:lstStyle/>
                    <a:p>
                      <a:pPr algn="ctr">
                        <a:lnSpc>
                          <a:spcPct val="107000"/>
                        </a:lnSpc>
                        <a:spcAft>
                          <a:spcPts val="0"/>
                        </a:spcAft>
                      </a:pPr>
                      <a:r>
                        <a:rPr lang="ru-RU" sz="2200">
                          <a:latin typeface="Arial" pitchFamily="34" charset="0"/>
                          <a:ea typeface="Calibri"/>
                          <a:cs typeface="Arial" pitchFamily="34" charset="0"/>
                        </a:rPr>
                        <a:t>207</a:t>
                      </a:r>
                    </a:p>
                  </a:txBody>
                  <a:tcPr marL="68580" marR="68580" marT="0" marB="0"/>
                </a:tc>
                <a:tc>
                  <a:txBody>
                    <a:bodyPr/>
                    <a:lstStyle/>
                    <a:p>
                      <a:pPr algn="ctr">
                        <a:lnSpc>
                          <a:spcPct val="107000"/>
                        </a:lnSpc>
                        <a:spcAft>
                          <a:spcPts val="0"/>
                        </a:spcAft>
                      </a:pPr>
                      <a:r>
                        <a:rPr lang="ru-RU" sz="2200" dirty="0">
                          <a:latin typeface="Arial" pitchFamily="34" charset="0"/>
                          <a:ea typeface="Calibri"/>
                          <a:cs typeface="Arial" pitchFamily="34" charset="0"/>
                        </a:rPr>
                        <a:t>207</a:t>
                      </a:r>
                    </a:p>
                  </a:txBody>
                  <a:tcPr marL="68580" marR="68580" marT="0" marB="0"/>
                </a:tc>
                <a:tc>
                  <a:txBody>
                    <a:bodyPr/>
                    <a:lstStyle/>
                    <a:p>
                      <a:pPr algn="ctr">
                        <a:lnSpc>
                          <a:spcPct val="107000"/>
                        </a:lnSpc>
                        <a:spcAft>
                          <a:spcPts val="0"/>
                        </a:spcAft>
                      </a:pPr>
                      <a:r>
                        <a:rPr lang="ru-RU" sz="2200" dirty="0">
                          <a:latin typeface="Arial" pitchFamily="34" charset="0"/>
                          <a:ea typeface="Calibri"/>
                          <a:cs typeface="Arial" pitchFamily="34" charset="0"/>
                        </a:rPr>
                        <a:t>217</a:t>
                      </a:r>
                    </a:p>
                  </a:txBody>
                  <a:tcPr marL="68580" marR="68580" marT="0" marB="0"/>
                </a:tc>
                <a:tc>
                  <a:txBody>
                    <a:bodyPr/>
                    <a:lstStyle/>
                    <a:p>
                      <a:pPr algn="ctr">
                        <a:lnSpc>
                          <a:spcPct val="107000"/>
                        </a:lnSpc>
                        <a:spcAft>
                          <a:spcPts val="0"/>
                        </a:spcAft>
                      </a:pPr>
                      <a:r>
                        <a:rPr lang="ru-RU" sz="2200">
                          <a:latin typeface="Arial" pitchFamily="34" charset="0"/>
                          <a:ea typeface="Calibri"/>
                          <a:cs typeface="Arial" pitchFamily="34" charset="0"/>
                        </a:rPr>
                        <a:t>207</a:t>
                      </a:r>
                    </a:p>
                  </a:txBody>
                  <a:tcPr marL="68580" marR="68580" marT="0" marB="0"/>
                </a:tc>
                <a:tc>
                  <a:txBody>
                    <a:bodyPr/>
                    <a:lstStyle/>
                    <a:p>
                      <a:pPr algn="ctr">
                        <a:lnSpc>
                          <a:spcPct val="107000"/>
                        </a:lnSpc>
                        <a:spcAft>
                          <a:spcPts val="0"/>
                        </a:spcAft>
                      </a:pPr>
                      <a:r>
                        <a:rPr lang="ru-RU" sz="2200">
                          <a:latin typeface="Arial" pitchFamily="34" charset="0"/>
                          <a:ea typeface="Calibri"/>
                          <a:cs typeface="Arial" pitchFamily="34" charset="0"/>
                        </a:rPr>
                        <a:t>201</a:t>
                      </a:r>
                    </a:p>
                  </a:txBody>
                  <a:tcPr marL="68580" marR="68580" marT="0" marB="0"/>
                </a:tc>
                <a:extLst>
                  <a:ext uri="{0D108BD9-81ED-4DB2-BD59-A6C34878D82A}">
                    <a16:rowId xmlns:a16="http://schemas.microsoft.com/office/drawing/2014/main" xmlns="" val="10005"/>
                  </a:ext>
                </a:extLst>
              </a:tr>
              <a:tr h="244149">
                <a:tc>
                  <a:txBody>
                    <a:bodyPr/>
                    <a:lstStyle/>
                    <a:p>
                      <a:pPr>
                        <a:lnSpc>
                          <a:spcPct val="107000"/>
                        </a:lnSpc>
                        <a:spcAft>
                          <a:spcPts val="0"/>
                        </a:spcAft>
                      </a:pPr>
                      <a:r>
                        <a:rPr lang="ru-RU" sz="2200">
                          <a:latin typeface="Arial" pitchFamily="34" charset="0"/>
                          <a:ea typeface="Calibri"/>
                          <a:cs typeface="Arial" pitchFamily="34" charset="0"/>
                        </a:rPr>
                        <a:t>ВТ6</a:t>
                      </a:r>
                    </a:p>
                  </a:txBody>
                  <a:tcPr marL="68580" marR="68580" marT="0" marB="0"/>
                </a:tc>
                <a:tc>
                  <a:txBody>
                    <a:bodyPr/>
                    <a:lstStyle/>
                    <a:p>
                      <a:pPr algn="ctr">
                        <a:lnSpc>
                          <a:spcPct val="107000"/>
                        </a:lnSpc>
                        <a:spcAft>
                          <a:spcPts val="0"/>
                        </a:spcAft>
                      </a:pPr>
                      <a:r>
                        <a:rPr lang="ru-RU" sz="2200">
                          <a:latin typeface="Arial" pitchFamily="34" charset="0"/>
                          <a:ea typeface="Calibri"/>
                          <a:cs typeface="Arial" pitchFamily="34" charset="0"/>
                        </a:rPr>
                        <a:t>321</a:t>
                      </a:r>
                    </a:p>
                  </a:txBody>
                  <a:tcPr marL="68580" marR="68580" marT="0" marB="0"/>
                </a:tc>
                <a:tc>
                  <a:txBody>
                    <a:bodyPr/>
                    <a:lstStyle/>
                    <a:p>
                      <a:pPr algn="ctr">
                        <a:lnSpc>
                          <a:spcPct val="107000"/>
                        </a:lnSpc>
                        <a:spcAft>
                          <a:spcPts val="0"/>
                        </a:spcAft>
                      </a:pPr>
                      <a:r>
                        <a:rPr lang="ru-RU" sz="2200">
                          <a:latin typeface="Arial" pitchFamily="34" charset="0"/>
                          <a:ea typeface="Calibri"/>
                          <a:cs typeface="Arial" pitchFamily="34" charset="0"/>
                        </a:rPr>
                        <a:t>341</a:t>
                      </a:r>
                    </a:p>
                  </a:txBody>
                  <a:tcPr marL="68580" marR="68580" marT="0" marB="0"/>
                </a:tc>
                <a:tc>
                  <a:txBody>
                    <a:bodyPr/>
                    <a:lstStyle/>
                    <a:p>
                      <a:pPr algn="ctr">
                        <a:lnSpc>
                          <a:spcPct val="107000"/>
                        </a:lnSpc>
                        <a:spcAft>
                          <a:spcPts val="0"/>
                        </a:spcAft>
                      </a:pPr>
                      <a:r>
                        <a:rPr lang="ru-RU" sz="2200" dirty="0">
                          <a:latin typeface="Arial" pitchFamily="34" charset="0"/>
                          <a:ea typeface="Calibri"/>
                          <a:cs typeface="Arial" pitchFamily="34" charset="0"/>
                        </a:rPr>
                        <a:t>331</a:t>
                      </a:r>
                    </a:p>
                  </a:txBody>
                  <a:tcPr marL="68580" marR="68580" marT="0" marB="0"/>
                </a:tc>
                <a:tc>
                  <a:txBody>
                    <a:bodyPr/>
                    <a:lstStyle/>
                    <a:p>
                      <a:pPr algn="ctr">
                        <a:lnSpc>
                          <a:spcPct val="107000"/>
                        </a:lnSpc>
                        <a:spcAft>
                          <a:spcPts val="0"/>
                        </a:spcAft>
                      </a:pPr>
                      <a:r>
                        <a:rPr lang="ru-RU" sz="2200" dirty="0">
                          <a:latin typeface="Arial" pitchFamily="34" charset="0"/>
                          <a:ea typeface="Calibri"/>
                          <a:cs typeface="Arial" pitchFamily="34" charset="0"/>
                        </a:rPr>
                        <a:t>321</a:t>
                      </a:r>
                    </a:p>
                  </a:txBody>
                  <a:tcPr marL="68580" marR="68580" marT="0" marB="0" anchor="b"/>
                </a:tc>
                <a:tc>
                  <a:txBody>
                    <a:bodyPr/>
                    <a:lstStyle/>
                    <a:p>
                      <a:pPr algn="ctr">
                        <a:lnSpc>
                          <a:spcPct val="107000"/>
                        </a:lnSpc>
                        <a:spcAft>
                          <a:spcPts val="0"/>
                        </a:spcAft>
                      </a:pPr>
                      <a:r>
                        <a:rPr lang="ru-RU" sz="2200">
                          <a:latin typeface="Arial" pitchFamily="34" charset="0"/>
                          <a:ea typeface="Calibri"/>
                          <a:cs typeface="Arial" pitchFamily="34" charset="0"/>
                        </a:rPr>
                        <a:t>302</a:t>
                      </a:r>
                    </a:p>
                  </a:txBody>
                  <a:tcPr marL="68580" marR="68580" marT="0" marB="0"/>
                </a:tc>
                <a:extLst>
                  <a:ext uri="{0D108BD9-81ED-4DB2-BD59-A6C34878D82A}">
                    <a16:rowId xmlns:a16="http://schemas.microsoft.com/office/drawing/2014/main" xmlns="" val="10006"/>
                  </a:ext>
                </a:extLst>
              </a:tr>
              <a:tr h="244149">
                <a:tc>
                  <a:txBody>
                    <a:bodyPr/>
                    <a:lstStyle/>
                    <a:p>
                      <a:pPr>
                        <a:lnSpc>
                          <a:spcPct val="107000"/>
                        </a:lnSpc>
                        <a:spcAft>
                          <a:spcPts val="0"/>
                        </a:spcAft>
                      </a:pPr>
                      <a:r>
                        <a:rPr lang="ru-RU" sz="2200">
                          <a:latin typeface="Arial" pitchFamily="34" charset="0"/>
                          <a:ea typeface="Calibri"/>
                          <a:cs typeface="Arial" pitchFamily="34" charset="0"/>
                        </a:rPr>
                        <a:t>ВТ3-1</a:t>
                      </a:r>
                    </a:p>
                  </a:txBody>
                  <a:tcPr marL="68580" marR="68580" marT="0" marB="0"/>
                </a:tc>
                <a:tc>
                  <a:txBody>
                    <a:bodyPr/>
                    <a:lstStyle/>
                    <a:p>
                      <a:pPr algn="ctr">
                        <a:lnSpc>
                          <a:spcPct val="107000"/>
                        </a:lnSpc>
                        <a:spcAft>
                          <a:spcPts val="0"/>
                        </a:spcAft>
                      </a:pPr>
                      <a:r>
                        <a:rPr lang="ru-RU" sz="2200">
                          <a:latin typeface="Arial" pitchFamily="34" charset="0"/>
                          <a:ea typeface="Calibri"/>
                          <a:cs typeface="Arial" pitchFamily="34" charset="0"/>
                        </a:rPr>
                        <a:t>302</a:t>
                      </a:r>
                    </a:p>
                  </a:txBody>
                  <a:tcPr marL="68580" marR="68580" marT="0" marB="0"/>
                </a:tc>
                <a:tc>
                  <a:txBody>
                    <a:bodyPr/>
                    <a:lstStyle/>
                    <a:p>
                      <a:pPr algn="ctr">
                        <a:lnSpc>
                          <a:spcPct val="107000"/>
                        </a:lnSpc>
                        <a:spcAft>
                          <a:spcPts val="0"/>
                        </a:spcAft>
                      </a:pPr>
                      <a:r>
                        <a:rPr lang="ru-RU" sz="2200">
                          <a:latin typeface="Arial" pitchFamily="34" charset="0"/>
                          <a:ea typeface="Calibri"/>
                          <a:cs typeface="Arial" pitchFamily="34" charset="0"/>
                        </a:rPr>
                        <a:t>352</a:t>
                      </a:r>
                    </a:p>
                  </a:txBody>
                  <a:tcPr marL="68580" marR="68580" marT="0" marB="0"/>
                </a:tc>
                <a:tc>
                  <a:txBody>
                    <a:bodyPr/>
                    <a:lstStyle/>
                    <a:p>
                      <a:pPr algn="ctr">
                        <a:lnSpc>
                          <a:spcPct val="107000"/>
                        </a:lnSpc>
                        <a:spcAft>
                          <a:spcPts val="0"/>
                        </a:spcAft>
                      </a:pPr>
                      <a:r>
                        <a:rPr lang="ru-RU" sz="2200">
                          <a:latin typeface="Arial" pitchFamily="34" charset="0"/>
                          <a:ea typeface="Calibri"/>
                          <a:cs typeface="Arial" pitchFamily="34" charset="0"/>
                        </a:rPr>
                        <a:t>321</a:t>
                      </a:r>
                    </a:p>
                  </a:txBody>
                  <a:tcPr marL="68580" marR="68580" marT="0" marB="0"/>
                </a:tc>
                <a:tc>
                  <a:txBody>
                    <a:bodyPr/>
                    <a:lstStyle/>
                    <a:p>
                      <a:pPr algn="ctr">
                        <a:lnSpc>
                          <a:spcPct val="107000"/>
                        </a:lnSpc>
                        <a:spcAft>
                          <a:spcPts val="0"/>
                        </a:spcAft>
                      </a:pPr>
                      <a:r>
                        <a:rPr lang="ru-RU" sz="2200" dirty="0">
                          <a:latin typeface="Arial" pitchFamily="34" charset="0"/>
                          <a:ea typeface="Calibri"/>
                          <a:cs typeface="Arial" pitchFamily="34" charset="0"/>
                        </a:rPr>
                        <a:t>321</a:t>
                      </a:r>
                    </a:p>
                  </a:txBody>
                  <a:tcPr marL="68580" marR="68580" marT="0" marB="0" anchor="b"/>
                </a:tc>
                <a:tc>
                  <a:txBody>
                    <a:bodyPr/>
                    <a:lstStyle/>
                    <a:p>
                      <a:pPr algn="ctr">
                        <a:lnSpc>
                          <a:spcPct val="107000"/>
                        </a:lnSpc>
                        <a:spcAft>
                          <a:spcPts val="0"/>
                        </a:spcAft>
                      </a:pPr>
                      <a:r>
                        <a:rPr lang="ru-RU" sz="2200" dirty="0">
                          <a:latin typeface="Arial" pitchFamily="34" charset="0"/>
                          <a:ea typeface="Calibri"/>
                          <a:cs typeface="Arial" pitchFamily="34" charset="0"/>
                        </a:rPr>
                        <a:t>293</a:t>
                      </a:r>
                    </a:p>
                  </a:txBody>
                  <a:tcPr marL="68580" marR="68580" marT="0" marB="0"/>
                </a:tc>
              </a:tr>
              <a:tr h="355733">
                <a:tc>
                  <a:txBody>
                    <a:bodyPr/>
                    <a:lstStyle/>
                    <a:p>
                      <a:pPr>
                        <a:lnSpc>
                          <a:spcPct val="107000"/>
                        </a:lnSpc>
                        <a:spcAft>
                          <a:spcPts val="0"/>
                        </a:spcAft>
                      </a:pPr>
                      <a:r>
                        <a:rPr lang="en-US" sz="2200" i="1">
                          <a:latin typeface="Arial" pitchFamily="34" charset="0"/>
                          <a:ea typeface="Calibri"/>
                          <a:cs typeface="Arial" pitchFamily="34" charset="0"/>
                        </a:rPr>
                        <a:t>VST</a:t>
                      </a:r>
                      <a:r>
                        <a:rPr lang="en-US" sz="2200">
                          <a:latin typeface="Arial" pitchFamily="34" charset="0"/>
                          <a:ea typeface="Calibri"/>
                          <a:cs typeface="Arial" pitchFamily="34" charset="0"/>
                        </a:rPr>
                        <a:t> 5553</a:t>
                      </a:r>
                      <a:endParaRPr lang="ru-RU" sz="2200">
                        <a:latin typeface="Arial" pitchFamily="34" charset="0"/>
                        <a:ea typeface="Calibri"/>
                        <a:cs typeface="Arial" pitchFamily="34" charset="0"/>
                      </a:endParaRPr>
                    </a:p>
                  </a:txBody>
                  <a:tcPr marL="68580" marR="68580" marT="0" marB="0"/>
                </a:tc>
                <a:tc>
                  <a:txBody>
                    <a:bodyPr/>
                    <a:lstStyle/>
                    <a:p>
                      <a:pPr algn="ctr">
                        <a:lnSpc>
                          <a:spcPct val="107000"/>
                        </a:lnSpc>
                        <a:spcAft>
                          <a:spcPts val="0"/>
                        </a:spcAft>
                      </a:pPr>
                      <a:r>
                        <a:rPr lang="ru-RU" sz="2200" dirty="0">
                          <a:latin typeface="Arial" pitchFamily="34" charset="0"/>
                          <a:ea typeface="Calibri"/>
                          <a:cs typeface="Arial" pitchFamily="34" charset="0"/>
                        </a:rPr>
                        <a:t>262</a:t>
                      </a:r>
                    </a:p>
                  </a:txBody>
                  <a:tcPr marL="68580" marR="68580" marT="0" marB="0"/>
                </a:tc>
                <a:tc>
                  <a:txBody>
                    <a:bodyPr/>
                    <a:lstStyle/>
                    <a:p>
                      <a:pPr algn="ctr">
                        <a:lnSpc>
                          <a:spcPct val="107000"/>
                        </a:lnSpc>
                        <a:spcAft>
                          <a:spcPts val="0"/>
                        </a:spcAft>
                      </a:pPr>
                      <a:r>
                        <a:rPr lang="ru-RU" sz="2200" dirty="0">
                          <a:latin typeface="Arial" pitchFamily="34" charset="0"/>
                          <a:ea typeface="Calibri"/>
                          <a:cs typeface="Arial" pitchFamily="34" charset="0"/>
                        </a:rPr>
                        <a:t>352</a:t>
                      </a:r>
                    </a:p>
                  </a:txBody>
                  <a:tcPr marL="68580" marR="68580" marT="0" marB="0"/>
                </a:tc>
                <a:tc>
                  <a:txBody>
                    <a:bodyPr/>
                    <a:lstStyle/>
                    <a:p>
                      <a:pPr algn="ctr">
                        <a:lnSpc>
                          <a:spcPct val="107000"/>
                        </a:lnSpc>
                        <a:spcAft>
                          <a:spcPts val="0"/>
                        </a:spcAft>
                      </a:pPr>
                      <a:r>
                        <a:rPr lang="ru-RU" sz="2200">
                          <a:latin typeface="Arial" pitchFamily="34" charset="0"/>
                          <a:ea typeface="Calibri"/>
                          <a:cs typeface="Arial" pitchFamily="34" charset="0"/>
                        </a:rPr>
                        <a:t>331</a:t>
                      </a:r>
                    </a:p>
                  </a:txBody>
                  <a:tcPr marL="68580" marR="68580" marT="0" marB="0"/>
                </a:tc>
                <a:tc>
                  <a:txBody>
                    <a:bodyPr/>
                    <a:lstStyle/>
                    <a:p>
                      <a:pPr algn="ctr">
                        <a:lnSpc>
                          <a:spcPct val="107000"/>
                        </a:lnSpc>
                        <a:spcAft>
                          <a:spcPts val="0"/>
                        </a:spcAft>
                      </a:pPr>
                      <a:r>
                        <a:rPr lang="ru-RU" sz="2200">
                          <a:latin typeface="Arial" pitchFamily="34" charset="0"/>
                          <a:ea typeface="Calibri"/>
                          <a:cs typeface="Arial" pitchFamily="34" charset="0"/>
                        </a:rPr>
                        <a:t>302</a:t>
                      </a:r>
                    </a:p>
                  </a:txBody>
                  <a:tcPr marL="68580" marR="68580" marT="0" marB="0" anchor="b"/>
                </a:tc>
                <a:tc>
                  <a:txBody>
                    <a:bodyPr/>
                    <a:lstStyle/>
                    <a:p>
                      <a:pPr algn="ctr">
                        <a:lnSpc>
                          <a:spcPct val="107000"/>
                        </a:lnSpc>
                        <a:spcAft>
                          <a:spcPts val="0"/>
                        </a:spcAft>
                      </a:pPr>
                      <a:r>
                        <a:rPr lang="ru-RU" sz="2200" dirty="0">
                          <a:latin typeface="Arial" pitchFamily="34" charset="0"/>
                          <a:ea typeface="Calibri"/>
                          <a:cs typeface="Arial" pitchFamily="34" charset="0"/>
                        </a:rPr>
                        <a:t>262</a:t>
                      </a:r>
                    </a:p>
                  </a:txBody>
                  <a:tcPr marL="68580" marR="68580" marT="0" marB="0"/>
                </a:tc>
              </a:tr>
            </a:tbl>
          </a:graphicData>
        </a:graphic>
      </p:graphicFrame>
      <p:sp>
        <p:nvSpPr>
          <p:cNvPr id="31" name="Text Box 180">
            <a:extLst>
              <a:ext uri="{FF2B5EF4-FFF2-40B4-BE49-F238E27FC236}">
                <a16:creationId xmlns:a16="http://schemas.microsoft.com/office/drawing/2014/main" xmlns="" id="{3C922B17-9F75-4CE0-AACF-62763CFE714C}"/>
              </a:ext>
            </a:extLst>
          </p:cNvPr>
          <p:cNvSpPr txBox="1">
            <a:spLocks noChangeArrowheads="1"/>
          </p:cNvSpPr>
          <p:nvPr/>
        </p:nvSpPr>
        <p:spPr bwMode="auto">
          <a:xfrm>
            <a:off x="11140161" y="17760659"/>
            <a:ext cx="7841802" cy="40779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68568" tIns="34284" rIns="68568" bIns="34284">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ru-RU" b="1" dirty="0" smtClean="0">
                <a:latin typeface="Arial" pitchFamily="34" charset="0"/>
                <a:cs typeface="Arial" pitchFamily="34" charset="0"/>
              </a:rPr>
              <a:t>Таблица 3</a:t>
            </a:r>
            <a:r>
              <a:rPr lang="en-US" b="1" dirty="0" smtClean="0">
                <a:latin typeface="Arial" pitchFamily="34" charset="0"/>
                <a:cs typeface="Arial" pitchFamily="34" charset="0"/>
              </a:rPr>
              <a:t>.</a:t>
            </a:r>
            <a:r>
              <a:rPr lang="en-US" dirty="0" smtClean="0">
                <a:latin typeface="Arial" pitchFamily="34" charset="0"/>
                <a:cs typeface="Arial" pitchFamily="34" charset="0"/>
              </a:rPr>
              <a:t> </a:t>
            </a:r>
            <a:r>
              <a:rPr lang="ru-RU" dirty="0" smtClean="0"/>
              <a:t>Результаты исследования твердости образцов</a:t>
            </a:r>
            <a:endParaRPr lang="en-US" dirty="0">
              <a:latin typeface="Arial" pitchFamily="34" charset="0"/>
              <a:cs typeface="Arial" pitchFamily="34" charset="0"/>
            </a:endParaRPr>
          </a:p>
        </p:txBody>
      </p:sp>
      <p:pic>
        <p:nvPicPr>
          <p:cNvPr id="32" name="Рисунок 31"/>
          <p:cNvPicPr/>
          <p:nvPr/>
        </p:nvPicPr>
        <p:blipFill>
          <a:blip r:embed="rId4" cstate="print">
            <a:extLst>
              <a:ext uri="{28A0092B-C50C-407E-A947-70E740481C1C}">
                <a14:useLocalDpi xmlns="" xmlns:wpc="http://schemas.microsoft.com/office/word/2010/wordprocessingCanvas" xmlns:cx="http://schemas.microsoft.com/office/drawing/2014/chartex"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pic="http://schemas.openxmlformats.org/drawingml/2006/picture" xmlns:lc="http://schemas.openxmlformats.org/drawingml/2006/lockedCanvas" val="0"/>
              </a:ext>
            </a:extLst>
          </a:blip>
          <a:srcRect/>
          <a:stretch>
            <a:fillRect/>
          </a:stretch>
        </p:blipFill>
        <p:spPr bwMode="auto">
          <a:xfrm>
            <a:off x="26470768" y="4563480"/>
            <a:ext cx="3804445" cy="5856870"/>
          </a:xfrm>
          <a:prstGeom prst="rect">
            <a:avLst/>
          </a:prstGeom>
          <a:noFill/>
          <a:ln>
            <a:noFill/>
          </a:ln>
        </p:spPr>
      </p:pic>
      <p:graphicFrame>
        <p:nvGraphicFramePr>
          <p:cNvPr id="33" name="Content Placeholder 114" descr="Sample table with 4 columns, 7 rows.">
            <a:extLst>
              <a:ext uri="{FF2B5EF4-FFF2-40B4-BE49-F238E27FC236}">
                <a16:creationId xmlns:a16="http://schemas.microsoft.com/office/drawing/2014/main" xmlns="" id="{0E637337-0507-41F6-97D2-13754FA48BE5}"/>
              </a:ext>
            </a:extLst>
          </p:cNvPr>
          <p:cNvGraphicFramePr>
            <a:graphicFrameLocks/>
          </p:cNvGraphicFramePr>
          <p:nvPr>
            <p:extLst>
              <p:ext uri="{D42A27DB-BD31-4B8C-83A1-F6EECF244321}">
                <p14:modId xmlns:p14="http://schemas.microsoft.com/office/powerpoint/2010/main" xmlns="" val="2563137087"/>
              </p:ext>
            </p:extLst>
          </p:nvPr>
        </p:nvGraphicFramePr>
        <p:xfrm>
          <a:off x="19621499" y="3058055"/>
          <a:ext cx="6938849" cy="6750431"/>
        </p:xfrm>
        <a:graphic>
          <a:graphicData uri="http://schemas.openxmlformats.org/drawingml/2006/table">
            <a:tbl>
              <a:tblPr firstRow="1" bandRow="1">
                <a:tableStyleId>{F5AB1C69-6EDB-4FF4-983F-18BD219EF322}</a:tableStyleId>
              </a:tblPr>
              <a:tblGrid>
                <a:gridCol w="900000">
                  <a:extLst>
                    <a:ext uri="{9D8B030D-6E8A-4147-A177-3AD203B41FA5}">
                      <a16:colId xmlns:a16="http://schemas.microsoft.com/office/drawing/2014/main" xmlns="" val="20000"/>
                    </a:ext>
                  </a:extLst>
                </a:gridCol>
                <a:gridCol w="1828800">
                  <a:extLst>
                    <a:ext uri="{9D8B030D-6E8A-4147-A177-3AD203B41FA5}">
                      <a16:colId xmlns:a16="http://schemas.microsoft.com/office/drawing/2014/main" xmlns="" val="20001"/>
                    </a:ext>
                  </a:extLst>
                </a:gridCol>
                <a:gridCol w="990600"/>
                <a:gridCol w="1169669">
                  <a:extLst>
                    <a:ext uri="{9D8B030D-6E8A-4147-A177-3AD203B41FA5}">
                      <a16:colId xmlns:a16="http://schemas.microsoft.com/office/drawing/2014/main" xmlns="" val="20002"/>
                    </a:ext>
                  </a:extLst>
                </a:gridCol>
                <a:gridCol w="2049780">
                  <a:extLst>
                    <a:ext uri="{9D8B030D-6E8A-4147-A177-3AD203B41FA5}">
                      <a16:colId xmlns:a16="http://schemas.microsoft.com/office/drawing/2014/main" xmlns="" val="20003"/>
                    </a:ext>
                  </a:extLst>
                </a:gridCol>
              </a:tblGrid>
              <a:tr h="549586">
                <a:tc>
                  <a:txBody>
                    <a:bodyPr/>
                    <a:lstStyle/>
                    <a:p>
                      <a:pPr algn="ctr">
                        <a:lnSpc>
                          <a:spcPct val="107000"/>
                        </a:lnSpc>
                        <a:spcAft>
                          <a:spcPts val="0"/>
                        </a:spcAft>
                      </a:pPr>
                      <a:r>
                        <a:rPr lang="ru-RU" sz="1800" dirty="0">
                          <a:latin typeface="Times New Roman"/>
                          <a:ea typeface="Calibri"/>
                          <a:cs typeface="Times New Roman"/>
                        </a:rPr>
                        <a:t>Сплав</a:t>
                      </a:r>
                      <a:endParaRPr lang="ru-RU" sz="1800" dirty="0">
                        <a:latin typeface="Calibri"/>
                        <a:ea typeface="Calibri"/>
                        <a:cs typeface="Times New Roman"/>
                      </a:endParaRPr>
                    </a:p>
                  </a:txBody>
                  <a:tcPr marL="68580" marR="68580" marT="0" marB="0">
                    <a:solidFill>
                      <a:schemeClr val="accent1">
                        <a:lumMod val="75000"/>
                      </a:schemeClr>
                    </a:solidFill>
                  </a:tcPr>
                </a:tc>
                <a:tc>
                  <a:txBody>
                    <a:bodyPr/>
                    <a:lstStyle/>
                    <a:p>
                      <a:pPr algn="ctr">
                        <a:lnSpc>
                          <a:spcPct val="107000"/>
                        </a:lnSpc>
                        <a:spcAft>
                          <a:spcPts val="0"/>
                        </a:spcAft>
                      </a:pPr>
                      <a:r>
                        <a:rPr lang="ru-RU" sz="1800" dirty="0">
                          <a:latin typeface="Times New Roman"/>
                          <a:ea typeface="Calibri"/>
                          <a:cs typeface="Times New Roman"/>
                        </a:rPr>
                        <a:t>Температура оксидирования, °</a:t>
                      </a:r>
                      <a:r>
                        <a:rPr lang="ru-RU" sz="1800" i="1" dirty="0">
                          <a:latin typeface="Times New Roman"/>
                          <a:ea typeface="Calibri"/>
                          <a:cs typeface="Times New Roman"/>
                        </a:rPr>
                        <a:t>С</a:t>
                      </a:r>
                      <a:endParaRPr lang="ru-RU" sz="1800" dirty="0">
                        <a:latin typeface="Calibri"/>
                        <a:ea typeface="Calibri"/>
                        <a:cs typeface="Times New Roman"/>
                      </a:endParaRPr>
                    </a:p>
                  </a:txBody>
                  <a:tcPr marL="68580" marR="68580" marT="0" marB="0">
                    <a:solidFill>
                      <a:schemeClr val="accent1">
                        <a:lumMod val="75000"/>
                      </a:schemeClr>
                    </a:solidFill>
                  </a:tcPr>
                </a:tc>
                <a:tc>
                  <a:txBody>
                    <a:bodyPr/>
                    <a:lstStyle/>
                    <a:p>
                      <a:pPr algn="ctr">
                        <a:lnSpc>
                          <a:spcPct val="107000"/>
                        </a:lnSpc>
                        <a:spcAft>
                          <a:spcPts val="0"/>
                        </a:spcAft>
                      </a:pPr>
                      <a:r>
                        <a:rPr lang="ru-RU" sz="1800">
                          <a:latin typeface="Times New Roman"/>
                          <a:ea typeface="Calibri"/>
                          <a:cs typeface="Times New Roman"/>
                        </a:rPr>
                        <a:t>Оксид</a:t>
                      </a:r>
                      <a:endParaRPr lang="ru-RU" sz="1800">
                        <a:latin typeface="Calibri"/>
                        <a:ea typeface="Calibri"/>
                        <a:cs typeface="Times New Roman"/>
                      </a:endParaRPr>
                    </a:p>
                  </a:txBody>
                  <a:tcPr marL="68580" marR="68580" marT="0" marB="0">
                    <a:solidFill>
                      <a:schemeClr val="accent1">
                        <a:lumMod val="75000"/>
                      </a:schemeClr>
                    </a:solidFill>
                  </a:tcPr>
                </a:tc>
                <a:tc>
                  <a:txBody>
                    <a:bodyPr/>
                    <a:lstStyle/>
                    <a:p>
                      <a:pPr algn="ctr">
                        <a:lnSpc>
                          <a:spcPct val="107000"/>
                        </a:lnSpc>
                        <a:spcAft>
                          <a:spcPts val="0"/>
                        </a:spcAft>
                      </a:pPr>
                      <a:r>
                        <a:rPr lang="ru-RU" sz="1800" dirty="0" err="1" smtClean="0">
                          <a:latin typeface="Times New Roman"/>
                          <a:ea typeface="Calibri"/>
                          <a:cs typeface="Times New Roman"/>
                        </a:rPr>
                        <a:t>Содер-жание</a:t>
                      </a:r>
                      <a:r>
                        <a:rPr lang="ru-RU" sz="1800" dirty="0">
                          <a:latin typeface="Times New Roman"/>
                          <a:ea typeface="Calibri"/>
                          <a:cs typeface="Times New Roman"/>
                        </a:rPr>
                        <a:t>, </a:t>
                      </a:r>
                      <a:r>
                        <a:rPr lang="ru-RU" sz="1800" dirty="0" smtClean="0">
                          <a:latin typeface="Times New Roman"/>
                          <a:ea typeface="Calibri"/>
                          <a:cs typeface="Times New Roman"/>
                        </a:rPr>
                        <a:t>,%</a:t>
                      </a:r>
                      <a:endParaRPr lang="ru-RU" sz="1800" dirty="0">
                        <a:latin typeface="Calibri"/>
                        <a:ea typeface="Calibri"/>
                        <a:cs typeface="Times New Roman"/>
                      </a:endParaRPr>
                    </a:p>
                  </a:txBody>
                  <a:tcPr marL="68580" marR="68580" marT="0" marB="0">
                    <a:solidFill>
                      <a:schemeClr val="accent1">
                        <a:lumMod val="75000"/>
                      </a:schemeClr>
                    </a:solidFill>
                  </a:tcPr>
                </a:tc>
                <a:tc>
                  <a:txBody>
                    <a:bodyPr/>
                    <a:lstStyle/>
                    <a:p>
                      <a:pPr algn="ctr">
                        <a:lnSpc>
                          <a:spcPct val="107000"/>
                        </a:lnSpc>
                        <a:spcAft>
                          <a:spcPts val="0"/>
                        </a:spcAft>
                      </a:pPr>
                      <a:r>
                        <a:rPr lang="ru-RU" sz="1800" dirty="0">
                          <a:latin typeface="Times New Roman"/>
                          <a:ea typeface="Calibri"/>
                          <a:cs typeface="Times New Roman"/>
                        </a:rPr>
                        <a:t>Тип решетки</a:t>
                      </a:r>
                      <a:endParaRPr lang="ru-RU" sz="1800" dirty="0">
                        <a:latin typeface="Calibri"/>
                        <a:ea typeface="Calibri"/>
                        <a:cs typeface="Times New Roman"/>
                      </a:endParaRPr>
                    </a:p>
                  </a:txBody>
                  <a:tcPr marL="68580" marR="68580" marT="0" marB="0">
                    <a:solidFill>
                      <a:schemeClr val="accent1">
                        <a:lumMod val="75000"/>
                      </a:schemeClr>
                    </a:solidFill>
                  </a:tcPr>
                </a:tc>
                <a:extLst>
                  <a:ext uri="{0D108BD9-81ED-4DB2-BD59-A6C34878D82A}">
                    <a16:rowId xmlns:a16="http://schemas.microsoft.com/office/drawing/2014/main" xmlns="" val="10000"/>
                  </a:ext>
                </a:extLst>
              </a:tr>
              <a:tr h="549586">
                <a:tc>
                  <a:txBody>
                    <a:bodyPr/>
                    <a:lstStyle/>
                    <a:p>
                      <a:pPr algn="ctr">
                        <a:lnSpc>
                          <a:spcPct val="107000"/>
                        </a:lnSpc>
                        <a:spcAft>
                          <a:spcPts val="0"/>
                        </a:spcAft>
                      </a:pPr>
                      <a:r>
                        <a:rPr lang="ru-RU" sz="1800" dirty="0">
                          <a:latin typeface="Times New Roman"/>
                          <a:ea typeface="Calibri"/>
                          <a:cs typeface="Times New Roman"/>
                        </a:rPr>
                        <a:t>ВТ1-0</a:t>
                      </a:r>
                      <a:endParaRPr lang="ru-RU" sz="1800" dirty="0">
                        <a:latin typeface="Calibri"/>
                        <a:ea typeface="Calibri"/>
                        <a:cs typeface="Times New Roman"/>
                      </a:endParaRPr>
                    </a:p>
                  </a:txBody>
                  <a:tcPr marL="68580" marR="68580" marT="0" marB="0"/>
                </a:tc>
                <a:tc>
                  <a:txBody>
                    <a:bodyPr/>
                    <a:lstStyle/>
                    <a:p>
                      <a:pPr algn="ctr">
                        <a:lnSpc>
                          <a:spcPct val="107000"/>
                        </a:lnSpc>
                        <a:spcAft>
                          <a:spcPts val="0"/>
                        </a:spcAft>
                      </a:pPr>
                      <a:r>
                        <a:rPr lang="ru-RU" sz="1800" dirty="0">
                          <a:latin typeface="Times New Roman"/>
                          <a:ea typeface="Calibri"/>
                          <a:cs typeface="Times New Roman"/>
                        </a:rPr>
                        <a:t>800</a:t>
                      </a:r>
                      <a:endParaRPr lang="ru-RU" sz="1800" dirty="0">
                        <a:latin typeface="Calibri"/>
                        <a:ea typeface="Calibri"/>
                        <a:cs typeface="Times New Roman"/>
                      </a:endParaRPr>
                    </a:p>
                  </a:txBody>
                  <a:tcPr marL="68580" marR="68580" marT="0" marB="0"/>
                </a:tc>
                <a:tc>
                  <a:txBody>
                    <a:bodyPr/>
                    <a:lstStyle/>
                    <a:p>
                      <a:pPr algn="ctr">
                        <a:lnSpc>
                          <a:spcPct val="107000"/>
                        </a:lnSpc>
                        <a:spcAft>
                          <a:spcPts val="0"/>
                        </a:spcAft>
                      </a:pPr>
                      <a:r>
                        <a:rPr lang="en-US" sz="1800" i="1" dirty="0">
                          <a:latin typeface="Times New Roman"/>
                          <a:ea typeface="Calibri"/>
                          <a:cs typeface="Times New Roman"/>
                        </a:rPr>
                        <a:t>TiO</a:t>
                      </a:r>
                      <a:r>
                        <a:rPr lang="en-US" sz="1800" baseline="-25000" dirty="0">
                          <a:latin typeface="Times New Roman"/>
                          <a:ea typeface="Calibri"/>
                          <a:cs typeface="Times New Roman"/>
                        </a:rPr>
                        <a:t>2</a:t>
                      </a:r>
                      <a:endParaRPr lang="ru-RU" sz="1800" dirty="0">
                        <a:latin typeface="Calibri"/>
                        <a:ea typeface="Calibri"/>
                        <a:cs typeface="Times New Roman"/>
                      </a:endParaRPr>
                    </a:p>
                    <a:p>
                      <a:pPr algn="ctr">
                        <a:lnSpc>
                          <a:spcPct val="107000"/>
                        </a:lnSpc>
                        <a:spcAft>
                          <a:spcPts val="0"/>
                        </a:spcAft>
                      </a:pPr>
                      <a:r>
                        <a:rPr lang="en-US" sz="1800" i="1" dirty="0">
                          <a:latin typeface="Times New Roman"/>
                          <a:ea typeface="Calibri"/>
                          <a:cs typeface="Times New Roman"/>
                        </a:rPr>
                        <a:t>TiO</a:t>
                      </a:r>
                      <a:r>
                        <a:rPr lang="en-US" sz="1800" baseline="-25000" dirty="0">
                          <a:latin typeface="Times New Roman"/>
                          <a:ea typeface="Calibri"/>
                          <a:cs typeface="Times New Roman"/>
                        </a:rPr>
                        <a:t>2</a:t>
                      </a:r>
                      <a:endParaRPr lang="ru-RU" sz="1800" dirty="0">
                        <a:latin typeface="Calibri"/>
                        <a:ea typeface="Calibri"/>
                        <a:cs typeface="Times New Roman"/>
                      </a:endParaRPr>
                    </a:p>
                    <a:p>
                      <a:pPr algn="ctr">
                        <a:lnSpc>
                          <a:spcPct val="107000"/>
                        </a:lnSpc>
                        <a:spcAft>
                          <a:spcPts val="0"/>
                        </a:spcAft>
                      </a:pPr>
                      <a:r>
                        <a:rPr lang="en-US" sz="1800" i="1" dirty="0">
                          <a:latin typeface="Times New Roman"/>
                          <a:ea typeface="Calibri"/>
                          <a:cs typeface="Times New Roman"/>
                        </a:rPr>
                        <a:t>Ti</a:t>
                      </a:r>
                      <a:r>
                        <a:rPr lang="en-US" sz="1800" baseline="-25000" dirty="0">
                          <a:latin typeface="Times New Roman"/>
                          <a:ea typeface="Calibri"/>
                          <a:cs typeface="Times New Roman"/>
                        </a:rPr>
                        <a:t>6</a:t>
                      </a:r>
                      <a:r>
                        <a:rPr lang="en-US" sz="1800" i="1" dirty="0">
                          <a:latin typeface="Times New Roman"/>
                          <a:ea typeface="Calibri"/>
                          <a:cs typeface="Times New Roman"/>
                        </a:rPr>
                        <a:t>O</a:t>
                      </a:r>
                      <a:endParaRPr lang="ru-RU" sz="1800" dirty="0">
                        <a:latin typeface="Calibri"/>
                        <a:ea typeface="Calibri"/>
                        <a:cs typeface="Times New Roman"/>
                      </a:endParaRPr>
                    </a:p>
                    <a:p>
                      <a:pPr algn="ctr">
                        <a:lnSpc>
                          <a:spcPct val="107000"/>
                        </a:lnSpc>
                        <a:spcAft>
                          <a:spcPts val="0"/>
                        </a:spcAft>
                      </a:pPr>
                      <a:r>
                        <a:rPr lang="en-US" sz="1800" i="1" dirty="0" err="1">
                          <a:latin typeface="Times New Roman"/>
                          <a:ea typeface="Calibri"/>
                          <a:cs typeface="Times New Roman"/>
                        </a:rPr>
                        <a:t>TiO</a:t>
                      </a:r>
                      <a:r>
                        <a:rPr lang="ru-RU" sz="1800" baseline="-25000" dirty="0">
                          <a:latin typeface="Times New Roman"/>
                          <a:ea typeface="Calibri"/>
                          <a:cs typeface="Times New Roman"/>
                        </a:rPr>
                        <a:t>0,857</a:t>
                      </a:r>
                      <a:endParaRPr lang="ru-RU" sz="1800" dirty="0">
                        <a:latin typeface="Calibri"/>
                        <a:ea typeface="Calibri"/>
                        <a:cs typeface="Times New Roman"/>
                      </a:endParaRPr>
                    </a:p>
                  </a:txBody>
                  <a:tcPr marL="68580" marR="68580" marT="0" marB="0"/>
                </a:tc>
                <a:tc>
                  <a:txBody>
                    <a:bodyPr/>
                    <a:lstStyle/>
                    <a:p>
                      <a:pPr algn="ctr">
                        <a:lnSpc>
                          <a:spcPct val="107000"/>
                        </a:lnSpc>
                        <a:spcAft>
                          <a:spcPts val="0"/>
                        </a:spcAft>
                      </a:pPr>
                      <a:r>
                        <a:rPr lang="en-US" sz="1800">
                          <a:latin typeface="Times New Roman"/>
                          <a:ea typeface="Calibri"/>
                          <a:cs typeface="Times New Roman"/>
                        </a:rPr>
                        <a:t>95</a:t>
                      </a:r>
                      <a:r>
                        <a:rPr lang="ru-RU" sz="1800">
                          <a:latin typeface="Times New Roman"/>
                          <a:ea typeface="Calibri"/>
                          <a:cs typeface="Times New Roman"/>
                        </a:rPr>
                        <a:t>,2</a:t>
                      </a:r>
                      <a:endParaRPr lang="ru-RU" sz="1800">
                        <a:latin typeface="Calibri"/>
                        <a:ea typeface="Calibri"/>
                        <a:cs typeface="Times New Roman"/>
                      </a:endParaRPr>
                    </a:p>
                    <a:p>
                      <a:pPr algn="ctr">
                        <a:lnSpc>
                          <a:spcPct val="107000"/>
                        </a:lnSpc>
                        <a:spcAft>
                          <a:spcPts val="0"/>
                        </a:spcAft>
                      </a:pPr>
                      <a:r>
                        <a:rPr lang="ru-RU" sz="1800">
                          <a:latin typeface="Times New Roman"/>
                          <a:ea typeface="Calibri"/>
                          <a:cs typeface="Times New Roman"/>
                        </a:rPr>
                        <a:t>0,6</a:t>
                      </a:r>
                      <a:endParaRPr lang="ru-RU" sz="1800">
                        <a:latin typeface="Calibri"/>
                        <a:ea typeface="Calibri"/>
                        <a:cs typeface="Times New Roman"/>
                      </a:endParaRPr>
                    </a:p>
                    <a:p>
                      <a:pPr algn="ctr">
                        <a:lnSpc>
                          <a:spcPct val="107000"/>
                        </a:lnSpc>
                        <a:spcAft>
                          <a:spcPts val="0"/>
                        </a:spcAft>
                      </a:pPr>
                      <a:r>
                        <a:rPr lang="en-US" sz="1800">
                          <a:latin typeface="Times New Roman"/>
                          <a:ea typeface="Calibri"/>
                          <a:cs typeface="Times New Roman"/>
                        </a:rPr>
                        <a:t>0</a:t>
                      </a:r>
                      <a:r>
                        <a:rPr lang="ru-RU" sz="1800">
                          <a:latin typeface="Times New Roman"/>
                          <a:ea typeface="Calibri"/>
                          <a:cs typeface="Times New Roman"/>
                        </a:rPr>
                        <a:t>,9</a:t>
                      </a:r>
                      <a:endParaRPr lang="ru-RU" sz="1800">
                        <a:latin typeface="Calibri"/>
                        <a:ea typeface="Calibri"/>
                        <a:cs typeface="Times New Roman"/>
                      </a:endParaRPr>
                    </a:p>
                    <a:p>
                      <a:pPr algn="ctr">
                        <a:lnSpc>
                          <a:spcPct val="107000"/>
                        </a:lnSpc>
                        <a:spcAft>
                          <a:spcPts val="0"/>
                        </a:spcAft>
                      </a:pPr>
                      <a:r>
                        <a:rPr lang="ru-RU" sz="1800">
                          <a:latin typeface="Times New Roman"/>
                          <a:ea typeface="Calibri"/>
                          <a:cs typeface="Times New Roman"/>
                        </a:rPr>
                        <a:t>3,3</a:t>
                      </a:r>
                      <a:endParaRPr lang="ru-RU" sz="1800">
                        <a:latin typeface="Calibri"/>
                        <a:ea typeface="Calibri"/>
                        <a:cs typeface="Times New Roman"/>
                      </a:endParaRPr>
                    </a:p>
                  </a:txBody>
                  <a:tcPr marL="68580" marR="68580" marT="0" marB="0"/>
                </a:tc>
                <a:tc>
                  <a:txBody>
                    <a:bodyPr/>
                    <a:lstStyle/>
                    <a:p>
                      <a:pPr algn="ctr">
                        <a:lnSpc>
                          <a:spcPct val="107000"/>
                        </a:lnSpc>
                        <a:spcAft>
                          <a:spcPts val="0"/>
                        </a:spcAft>
                      </a:pPr>
                      <a:r>
                        <a:rPr lang="ru-RU" sz="1800" dirty="0">
                          <a:latin typeface="Times New Roman"/>
                          <a:ea typeface="Calibri"/>
                          <a:cs typeface="Times New Roman"/>
                        </a:rPr>
                        <a:t>Тетрагональная</a:t>
                      </a:r>
                      <a:endParaRPr lang="ru-RU" sz="1800" dirty="0">
                        <a:latin typeface="Calibri"/>
                        <a:ea typeface="Calibri"/>
                        <a:cs typeface="Times New Roman"/>
                      </a:endParaRPr>
                    </a:p>
                    <a:p>
                      <a:pPr algn="ctr">
                        <a:lnSpc>
                          <a:spcPct val="107000"/>
                        </a:lnSpc>
                        <a:spcAft>
                          <a:spcPts val="0"/>
                        </a:spcAft>
                      </a:pPr>
                      <a:r>
                        <a:rPr lang="ru-RU" sz="1800" dirty="0">
                          <a:latin typeface="Times New Roman"/>
                          <a:ea typeface="Calibri"/>
                          <a:cs typeface="Times New Roman"/>
                        </a:rPr>
                        <a:t>Моноклинная</a:t>
                      </a:r>
                      <a:endParaRPr lang="ru-RU" sz="1800" dirty="0">
                        <a:latin typeface="Calibri"/>
                        <a:ea typeface="Calibri"/>
                        <a:cs typeface="Times New Roman"/>
                      </a:endParaRPr>
                    </a:p>
                    <a:p>
                      <a:pPr algn="ctr">
                        <a:lnSpc>
                          <a:spcPct val="107000"/>
                        </a:lnSpc>
                        <a:spcAft>
                          <a:spcPts val="0"/>
                        </a:spcAft>
                      </a:pPr>
                      <a:r>
                        <a:rPr lang="ru-RU" sz="1800" dirty="0">
                          <a:latin typeface="Times New Roman"/>
                          <a:ea typeface="Calibri"/>
                          <a:cs typeface="Times New Roman"/>
                        </a:rPr>
                        <a:t>Гексагональная</a:t>
                      </a:r>
                      <a:endParaRPr lang="ru-RU" sz="1800" dirty="0">
                        <a:latin typeface="Calibri"/>
                        <a:ea typeface="Calibri"/>
                        <a:cs typeface="Times New Roman"/>
                      </a:endParaRPr>
                    </a:p>
                    <a:p>
                      <a:pPr algn="ctr">
                        <a:lnSpc>
                          <a:spcPct val="107000"/>
                        </a:lnSpc>
                        <a:spcAft>
                          <a:spcPts val="0"/>
                        </a:spcAft>
                      </a:pPr>
                      <a:r>
                        <a:rPr lang="ru-RU" sz="1800" dirty="0">
                          <a:latin typeface="Times New Roman"/>
                          <a:ea typeface="Calibri"/>
                          <a:cs typeface="Times New Roman"/>
                        </a:rPr>
                        <a:t>Кубическая</a:t>
                      </a:r>
                      <a:endParaRPr lang="ru-RU" sz="1800" dirty="0">
                        <a:latin typeface="Calibri"/>
                        <a:ea typeface="Calibri"/>
                        <a:cs typeface="Times New Roman"/>
                      </a:endParaRPr>
                    </a:p>
                  </a:txBody>
                  <a:tcPr marL="68580" marR="68580" marT="0" marB="0"/>
                </a:tc>
                <a:extLst>
                  <a:ext uri="{0D108BD9-81ED-4DB2-BD59-A6C34878D82A}">
                    <a16:rowId xmlns:a16="http://schemas.microsoft.com/office/drawing/2014/main" xmlns="" val="10001"/>
                  </a:ext>
                </a:extLst>
              </a:tr>
              <a:tr h="549586">
                <a:tc>
                  <a:txBody>
                    <a:bodyPr/>
                    <a:lstStyle/>
                    <a:p>
                      <a:pPr algn="ctr">
                        <a:lnSpc>
                          <a:spcPct val="107000"/>
                        </a:lnSpc>
                        <a:spcAft>
                          <a:spcPts val="0"/>
                        </a:spcAft>
                      </a:pPr>
                      <a:r>
                        <a:rPr lang="ru-RU" sz="1800" dirty="0">
                          <a:latin typeface="Times New Roman"/>
                          <a:ea typeface="Calibri"/>
                          <a:cs typeface="Times New Roman"/>
                        </a:rPr>
                        <a:t>ОТ4</a:t>
                      </a:r>
                      <a:endParaRPr lang="ru-RU" sz="1800" dirty="0">
                        <a:latin typeface="Calibri"/>
                        <a:ea typeface="Calibri"/>
                        <a:cs typeface="Times New Roman"/>
                      </a:endParaRPr>
                    </a:p>
                  </a:txBody>
                  <a:tcPr marL="68580" marR="68580" marT="0" marB="0"/>
                </a:tc>
                <a:tc>
                  <a:txBody>
                    <a:bodyPr/>
                    <a:lstStyle/>
                    <a:p>
                      <a:pPr algn="ctr">
                        <a:lnSpc>
                          <a:spcPct val="107000"/>
                        </a:lnSpc>
                        <a:spcAft>
                          <a:spcPts val="0"/>
                        </a:spcAft>
                      </a:pPr>
                      <a:r>
                        <a:rPr lang="ru-RU" sz="1800">
                          <a:latin typeface="Times New Roman"/>
                          <a:ea typeface="Calibri"/>
                          <a:cs typeface="Times New Roman"/>
                        </a:rPr>
                        <a:t>800</a:t>
                      </a:r>
                      <a:endParaRPr lang="ru-RU" sz="1800">
                        <a:latin typeface="Calibri"/>
                        <a:ea typeface="Calibri"/>
                        <a:cs typeface="Times New Roman"/>
                      </a:endParaRPr>
                    </a:p>
                  </a:txBody>
                  <a:tcPr marL="68580" marR="68580" marT="0" marB="0"/>
                </a:tc>
                <a:tc>
                  <a:txBody>
                    <a:bodyPr/>
                    <a:lstStyle/>
                    <a:p>
                      <a:pPr algn="ctr">
                        <a:lnSpc>
                          <a:spcPct val="107000"/>
                        </a:lnSpc>
                        <a:spcAft>
                          <a:spcPts val="0"/>
                        </a:spcAft>
                      </a:pPr>
                      <a:r>
                        <a:rPr lang="en-US" sz="1800" i="1" dirty="0">
                          <a:latin typeface="Times New Roman"/>
                          <a:ea typeface="Calibri"/>
                          <a:cs typeface="Times New Roman"/>
                        </a:rPr>
                        <a:t>TiO</a:t>
                      </a:r>
                      <a:r>
                        <a:rPr lang="en-US" sz="1800" baseline="-25000" dirty="0">
                          <a:latin typeface="Times New Roman"/>
                          <a:ea typeface="Calibri"/>
                          <a:cs typeface="Times New Roman"/>
                        </a:rPr>
                        <a:t>2</a:t>
                      </a:r>
                      <a:endParaRPr lang="ru-RU" sz="1800" dirty="0">
                        <a:latin typeface="Calibri"/>
                        <a:ea typeface="Calibri"/>
                        <a:cs typeface="Times New Roman"/>
                      </a:endParaRPr>
                    </a:p>
                    <a:p>
                      <a:pPr algn="ctr">
                        <a:lnSpc>
                          <a:spcPct val="107000"/>
                        </a:lnSpc>
                        <a:spcAft>
                          <a:spcPts val="0"/>
                        </a:spcAft>
                      </a:pPr>
                      <a:r>
                        <a:rPr lang="en-US" sz="1800" i="1" dirty="0">
                          <a:latin typeface="Times New Roman"/>
                          <a:ea typeface="Calibri"/>
                          <a:cs typeface="Times New Roman"/>
                        </a:rPr>
                        <a:t>Al</a:t>
                      </a:r>
                      <a:r>
                        <a:rPr lang="en-US" sz="1800" baseline="-25000" dirty="0">
                          <a:latin typeface="Times New Roman"/>
                          <a:ea typeface="Calibri"/>
                          <a:cs typeface="Times New Roman"/>
                        </a:rPr>
                        <a:t>2</a:t>
                      </a:r>
                      <a:r>
                        <a:rPr lang="en-US" sz="1800" i="1" dirty="0">
                          <a:latin typeface="Times New Roman"/>
                          <a:ea typeface="Calibri"/>
                          <a:cs typeface="Times New Roman"/>
                        </a:rPr>
                        <a:t>O</a:t>
                      </a:r>
                      <a:r>
                        <a:rPr lang="en-US" sz="1800" baseline="-25000" dirty="0">
                          <a:latin typeface="Times New Roman"/>
                          <a:ea typeface="Calibri"/>
                          <a:cs typeface="Times New Roman"/>
                        </a:rPr>
                        <a:t>3</a:t>
                      </a:r>
                      <a:endParaRPr lang="ru-RU" sz="1800" dirty="0">
                        <a:latin typeface="Calibri"/>
                        <a:ea typeface="Calibri"/>
                        <a:cs typeface="Times New Roman"/>
                      </a:endParaRPr>
                    </a:p>
                    <a:p>
                      <a:pPr algn="ctr">
                        <a:lnSpc>
                          <a:spcPct val="107000"/>
                        </a:lnSpc>
                        <a:spcAft>
                          <a:spcPts val="0"/>
                        </a:spcAft>
                      </a:pPr>
                      <a:r>
                        <a:rPr lang="en-US" sz="1800" i="1" dirty="0">
                          <a:latin typeface="Times New Roman"/>
                          <a:ea typeface="Calibri"/>
                          <a:cs typeface="Times New Roman"/>
                        </a:rPr>
                        <a:t>Ti</a:t>
                      </a:r>
                      <a:r>
                        <a:rPr lang="en-US" sz="1800" baseline="-25000" dirty="0">
                          <a:latin typeface="Times New Roman"/>
                          <a:ea typeface="Calibri"/>
                          <a:cs typeface="Times New Roman"/>
                        </a:rPr>
                        <a:t>6</a:t>
                      </a:r>
                      <a:r>
                        <a:rPr lang="en-US" sz="1800" i="1" dirty="0">
                          <a:latin typeface="Times New Roman"/>
                          <a:ea typeface="Calibri"/>
                          <a:cs typeface="Times New Roman"/>
                        </a:rPr>
                        <a:t>O</a:t>
                      </a:r>
                      <a:endParaRPr lang="ru-RU" sz="1800" dirty="0">
                        <a:latin typeface="Calibri"/>
                        <a:ea typeface="Calibri"/>
                        <a:cs typeface="Times New Roman"/>
                      </a:endParaRPr>
                    </a:p>
                  </a:txBody>
                  <a:tcPr marL="68580" marR="68580" marT="0" marB="0"/>
                </a:tc>
                <a:tc>
                  <a:txBody>
                    <a:bodyPr/>
                    <a:lstStyle/>
                    <a:p>
                      <a:pPr algn="ctr">
                        <a:lnSpc>
                          <a:spcPct val="107000"/>
                        </a:lnSpc>
                        <a:spcAft>
                          <a:spcPts val="0"/>
                        </a:spcAft>
                      </a:pPr>
                      <a:r>
                        <a:rPr lang="en-US" sz="1800" dirty="0">
                          <a:latin typeface="Times New Roman"/>
                          <a:ea typeface="Calibri"/>
                          <a:cs typeface="Times New Roman"/>
                        </a:rPr>
                        <a:t>95</a:t>
                      </a:r>
                      <a:r>
                        <a:rPr lang="ru-RU" sz="1800" dirty="0">
                          <a:latin typeface="Times New Roman"/>
                          <a:ea typeface="Calibri"/>
                          <a:cs typeface="Times New Roman"/>
                        </a:rPr>
                        <a:t>,1</a:t>
                      </a:r>
                      <a:endParaRPr lang="ru-RU" sz="1800" dirty="0">
                        <a:latin typeface="Calibri"/>
                        <a:ea typeface="Calibri"/>
                        <a:cs typeface="Times New Roman"/>
                      </a:endParaRPr>
                    </a:p>
                    <a:p>
                      <a:pPr algn="ctr">
                        <a:lnSpc>
                          <a:spcPct val="107000"/>
                        </a:lnSpc>
                        <a:spcAft>
                          <a:spcPts val="0"/>
                        </a:spcAft>
                      </a:pPr>
                      <a:r>
                        <a:rPr lang="en-US" sz="1800" dirty="0">
                          <a:latin typeface="Times New Roman"/>
                          <a:ea typeface="Calibri"/>
                          <a:cs typeface="Times New Roman"/>
                        </a:rPr>
                        <a:t>4</a:t>
                      </a:r>
                      <a:r>
                        <a:rPr lang="ru-RU" sz="1800" dirty="0">
                          <a:latin typeface="Times New Roman"/>
                          <a:ea typeface="Calibri"/>
                          <a:cs typeface="Times New Roman"/>
                        </a:rPr>
                        <a:t>,6</a:t>
                      </a:r>
                      <a:endParaRPr lang="ru-RU" sz="1800" dirty="0">
                        <a:latin typeface="Calibri"/>
                        <a:ea typeface="Calibri"/>
                        <a:cs typeface="Times New Roman"/>
                      </a:endParaRPr>
                    </a:p>
                    <a:p>
                      <a:pPr algn="ctr">
                        <a:lnSpc>
                          <a:spcPct val="107000"/>
                        </a:lnSpc>
                        <a:spcAft>
                          <a:spcPts val="0"/>
                        </a:spcAft>
                      </a:pPr>
                      <a:r>
                        <a:rPr lang="ru-RU" sz="1800" dirty="0">
                          <a:latin typeface="Times New Roman"/>
                          <a:ea typeface="Calibri"/>
                          <a:cs typeface="Times New Roman"/>
                        </a:rPr>
                        <a:t>0,3</a:t>
                      </a:r>
                      <a:endParaRPr lang="ru-RU" sz="1800" dirty="0">
                        <a:latin typeface="Calibri"/>
                        <a:ea typeface="Calibri"/>
                        <a:cs typeface="Times New Roman"/>
                      </a:endParaRPr>
                    </a:p>
                  </a:txBody>
                  <a:tcPr marL="68580" marR="68580" marT="0" marB="0"/>
                </a:tc>
                <a:tc>
                  <a:txBody>
                    <a:bodyPr/>
                    <a:lstStyle/>
                    <a:p>
                      <a:pPr algn="ctr">
                        <a:lnSpc>
                          <a:spcPct val="107000"/>
                        </a:lnSpc>
                        <a:spcAft>
                          <a:spcPts val="0"/>
                        </a:spcAft>
                      </a:pPr>
                      <a:r>
                        <a:rPr lang="ru-RU" sz="1800" dirty="0">
                          <a:latin typeface="Times New Roman"/>
                          <a:ea typeface="Calibri"/>
                          <a:cs typeface="Times New Roman"/>
                        </a:rPr>
                        <a:t>Тетрагональная</a:t>
                      </a:r>
                      <a:endParaRPr lang="ru-RU" sz="1800" dirty="0">
                        <a:latin typeface="Calibri"/>
                        <a:ea typeface="Calibri"/>
                        <a:cs typeface="Times New Roman"/>
                      </a:endParaRPr>
                    </a:p>
                    <a:p>
                      <a:pPr algn="ctr">
                        <a:lnSpc>
                          <a:spcPct val="107000"/>
                        </a:lnSpc>
                        <a:spcAft>
                          <a:spcPts val="0"/>
                        </a:spcAft>
                      </a:pPr>
                      <a:r>
                        <a:rPr lang="ru-RU" sz="1800" dirty="0">
                          <a:latin typeface="Times New Roman"/>
                          <a:ea typeface="Calibri"/>
                          <a:cs typeface="Times New Roman"/>
                        </a:rPr>
                        <a:t>Ромбическая</a:t>
                      </a:r>
                      <a:endParaRPr lang="ru-RU" sz="1800" dirty="0">
                        <a:latin typeface="Calibri"/>
                        <a:ea typeface="Calibri"/>
                        <a:cs typeface="Times New Roman"/>
                      </a:endParaRPr>
                    </a:p>
                    <a:p>
                      <a:pPr algn="ctr">
                        <a:lnSpc>
                          <a:spcPct val="107000"/>
                        </a:lnSpc>
                        <a:spcAft>
                          <a:spcPts val="0"/>
                        </a:spcAft>
                      </a:pPr>
                      <a:r>
                        <a:rPr lang="ru-RU" sz="1800" dirty="0">
                          <a:latin typeface="Times New Roman"/>
                          <a:ea typeface="Calibri"/>
                          <a:cs typeface="Times New Roman"/>
                        </a:rPr>
                        <a:t>Гексагональная</a:t>
                      </a:r>
                      <a:endParaRPr lang="ru-RU" sz="1800" dirty="0">
                        <a:latin typeface="Calibri"/>
                        <a:ea typeface="Calibri"/>
                        <a:cs typeface="Times New Roman"/>
                      </a:endParaRPr>
                    </a:p>
                  </a:txBody>
                  <a:tcPr marL="68580" marR="68580" marT="0" marB="0"/>
                </a:tc>
                <a:extLst>
                  <a:ext uri="{0D108BD9-81ED-4DB2-BD59-A6C34878D82A}">
                    <a16:rowId xmlns:a16="http://schemas.microsoft.com/office/drawing/2014/main" xmlns="" val="10002"/>
                  </a:ext>
                </a:extLst>
              </a:tr>
              <a:tr h="549586">
                <a:tc>
                  <a:txBody>
                    <a:bodyPr/>
                    <a:lstStyle/>
                    <a:p>
                      <a:pPr algn="ctr">
                        <a:lnSpc>
                          <a:spcPct val="107000"/>
                        </a:lnSpc>
                        <a:spcAft>
                          <a:spcPts val="0"/>
                        </a:spcAft>
                      </a:pPr>
                      <a:r>
                        <a:rPr lang="ru-RU" sz="1800" dirty="0">
                          <a:latin typeface="Times New Roman"/>
                          <a:ea typeface="Calibri"/>
                          <a:cs typeface="Times New Roman"/>
                        </a:rPr>
                        <a:t>ОТ4</a:t>
                      </a:r>
                      <a:endParaRPr lang="ru-RU" sz="1800" dirty="0">
                        <a:latin typeface="Calibri"/>
                        <a:ea typeface="Calibri"/>
                        <a:cs typeface="Times New Roman"/>
                      </a:endParaRPr>
                    </a:p>
                  </a:txBody>
                  <a:tcPr marL="68580" marR="68580" marT="0" marB="0"/>
                </a:tc>
                <a:tc>
                  <a:txBody>
                    <a:bodyPr/>
                    <a:lstStyle/>
                    <a:p>
                      <a:pPr algn="ctr">
                        <a:lnSpc>
                          <a:spcPct val="107000"/>
                        </a:lnSpc>
                        <a:spcAft>
                          <a:spcPts val="0"/>
                        </a:spcAft>
                      </a:pPr>
                      <a:r>
                        <a:rPr lang="ru-RU" sz="1800" dirty="0">
                          <a:latin typeface="Times New Roman"/>
                          <a:ea typeface="Calibri"/>
                          <a:cs typeface="Times New Roman"/>
                        </a:rPr>
                        <a:t>850</a:t>
                      </a:r>
                      <a:endParaRPr lang="ru-RU" sz="1800" dirty="0">
                        <a:latin typeface="Calibri"/>
                        <a:ea typeface="Calibri"/>
                        <a:cs typeface="Times New Roman"/>
                      </a:endParaRPr>
                    </a:p>
                  </a:txBody>
                  <a:tcPr marL="68580" marR="68580" marT="0" marB="0"/>
                </a:tc>
                <a:tc>
                  <a:txBody>
                    <a:bodyPr/>
                    <a:lstStyle/>
                    <a:p>
                      <a:pPr algn="ctr">
                        <a:lnSpc>
                          <a:spcPct val="107000"/>
                        </a:lnSpc>
                        <a:spcAft>
                          <a:spcPts val="0"/>
                        </a:spcAft>
                      </a:pPr>
                      <a:r>
                        <a:rPr lang="en-US" sz="1800" i="1">
                          <a:latin typeface="Times New Roman"/>
                          <a:ea typeface="Calibri"/>
                          <a:cs typeface="Times New Roman"/>
                        </a:rPr>
                        <a:t>TiO</a:t>
                      </a:r>
                      <a:r>
                        <a:rPr lang="en-US" sz="1800" baseline="-25000">
                          <a:latin typeface="Times New Roman"/>
                          <a:ea typeface="Calibri"/>
                          <a:cs typeface="Times New Roman"/>
                        </a:rPr>
                        <a:t>2</a:t>
                      </a:r>
                      <a:endParaRPr lang="ru-RU" sz="1800">
                        <a:latin typeface="Calibri"/>
                        <a:ea typeface="Calibri"/>
                        <a:cs typeface="Times New Roman"/>
                      </a:endParaRPr>
                    </a:p>
                    <a:p>
                      <a:pPr algn="ctr">
                        <a:lnSpc>
                          <a:spcPct val="107000"/>
                        </a:lnSpc>
                        <a:spcAft>
                          <a:spcPts val="0"/>
                        </a:spcAft>
                      </a:pPr>
                      <a:r>
                        <a:rPr lang="en-US" sz="1800" i="1">
                          <a:latin typeface="Times New Roman"/>
                          <a:ea typeface="Calibri"/>
                          <a:cs typeface="Times New Roman"/>
                        </a:rPr>
                        <a:t>Al</a:t>
                      </a:r>
                      <a:r>
                        <a:rPr lang="en-US" sz="1800" baseline="-25000">
                          <a:latin typeface="Times New Roman"/>
                          <a:ea typeface="Calibri"/>
                          <a:cs typeface="Times New Roman"/>
                        </a:rPr>
                        <a:t>2</a:t>
                      </a:r>
                      <a:r>
                        <a:rPr lang="en-US" sz="1800" i="1">
                          <a:latin typeface="Times New Roman"/>
                          <a:ea typeface="Calibri"/>
                          <a:cs typeface="Times New Roman"/>
                        </a:rPr>
                        <a:t>O</a:t>
                      </a:r>
                      <a:r>
                        <a:rPr lang="en-US" sz="1800" baseline="-25000">
                          <a:latin typeface="Times New Roman"/>
                          <a:ea typeface="Calibri"/>
                          <a:cs typeface="Times New Roman"/>
                        </a:rPr>
                        <a:t>3</a:t>
                      </a:r>
                      <a:endParaRPr lang="ru-RU" sz="1800">
                        <a:latin typeface="Calibri"/>
                        <a:ea typeface="Calibri"/>
                        <a:cs typeface="Times New Roman"/>
                      </a:endParaRPr>
                    </a:p>
                  </a:txBody>
                  <a:tcPr marL="68580" marR="68580" marT="0" marB="0"/>
                </a:tc>
                <a:tc>
                  <a:txBody>
                    <a:bodyPr/>
                    <a:lstStyle/>
                    <a:p>
                      <a:pPr algn="ctr">
                        <a:lnSpc>
                          <a:spcPct val="107000"/>
                        </a:lnSpc>
                        <a:spcAft>
                          <a:spcPts val="0"/>
                        </a:spcAft>
                      </a:pPr>
                      <a:r>
                        <a:rPr lang="ru-RU" sz="1800" dirty="0">
                          <a:latin typeface="Times New Roman"/>
                          <a:ea typeface="Calibri"/>
                          <a:cs typeface="Times New Roman"/>
                        </a:rPr>
                        <a:t>87,0</a:t>
                      </a:r>
                      <a:endParaRPr lang="ru-RU" sz="1800" dirty="0">
                        <a:latin typeface="Calibri"/>
                        <a:ea typeface="Calibri"/>
                        <a:cs typeface="Times New Roman"/>
                      </a:endParaRPr>
                    </a:p>
                    <a:p>
                      <a:pPr algn="ctr">
                        <a:lnSpc>
                          <a:spcPct val="107000"/>
                        </a:lnSpc>
                        <a:spcAft>
                          <a:spcPts val="0"/>
                        </a:spcAft>
                      </a:pPr>
                      <a:r>
                        <a:rPr lang="ru-RU" sz="1800" dirty="0">
                          <a:latin typeface="Times New Roman"/>
                          <a:ea typeface="Calibri"/>
                          <a:cs typeface="Times New Roman"/>
                        </a:rPr>
                        <a:t>13,0</a:t>
                      </a:r>
                      <a:endParaRPr lang="ru-RU" sz="1800" dirty="0">
                        <a:latin typeface="Calibri"/>
                        <a:ea typeface="Calibri"/>
                        <a:cs typeface="Times New Roman"/>
                      </a:endParaRPr>
                    </a:p>
                  </a:txBody>
                  <a:tcPr marL="68580" marR="68580" marT="0" marB="0"/>
                </a:tc>
                <a:tc>
                  <a:txBody>
                    <a:bodyPr/>
                    <a:lstStyle/>
                    <a:p>
                      <a:pPr algn="ctr">
                        <a:lnSpc>
                          <a:spcPct val="107000"/>
                        </a:lnSpc>
                        <a:spcAft>
                          <a:spcPts val="0"/>
                        </a:spcAft>
                      </a:pPr>
                      <a:r>
                        <a:rPr lang="ru-RU" sz="1800" dirty="0">
                          <a:latin typeface="Times New Roman"/>
                          <a:ea typeface="Calibri"/>
                          <a:cs typeface="Times New Roman"/>
                        </a:rPr>
                        <a:t>Тетрагональная</a:t>
                      </a:r>
                      <a:endParaRPr lang="ru-RU" sz="1800" dirty="0">
                        <a:latin typeface="Calibri"/>
                        <a:ea typeface="Calibri"/>
                        <a:cs typeface="Times New Roman"/>
                      </a:endParaRPr>
                    </a:p>
                    <a:p>
                      <a:pPr algn="ctr">
                        <a:lnSpc>
                          <a:spcPct val="107000"/>
                        </a:lnSpc>
                        <a:spcAft>
                          <a:spcPts val="0"/>
                        </a:spcAft>
                      </a:pPr>
                      <a:r>
                        <a:rPr lang="ru-RU" sz="1800" dirty="0">
                          <a:latin typeface="Times New Roman"/>
                          <a:ea typeface="Calibri"/>
                          <a:cs typeface="Times New Roman"/>
                        </a:rPr>
                        <a:t>Ромбическая</a:t>
                      </a:r>
                      <a:endParaRPr lang="ru-RU" sz="1800" dirty="0">
                        <a:latin typeface="Calibri"/>
                        <a:ea typeface="Calibri"/>
                        <a:cs typeface="Times New Roman"/>
                      </a:endParaRPr>
                    </a:p>
                  </a:txBody>
                  <a:tcPr marL="68580" marR="68580" marT="0" marB="0"/>
                </a:tc>
                <a:extLst>
                  <a:ext uri="{0D108BD9-81ED-4DB2-BD59-A6C34878D82A}">
                    <a16:rowId xmlns:a16="http://schemas.microsoft.com/office/drawing/2014/main" xmlns="" val="10004"/>
                  </a:ext>
                </a:extLst>
              </a:tr>
              <a:tr h="549586">
                <a:tc>
                  <a:txBody>
                    <a:bodyPr/>
                    <a:lstStyle/>
                    <a:p>
                      <a:pPr algn="ctr">
                        <a:lnSpc>
                          <a:spcPct val="107000"/>
                        </a:lnSpc>
                        <a:spcAft>
                          <a:spcPts val="0"/>
                        </a:spcAft>
                      </a:pPr>
                      <a:r>
                        <a:rPr lang="ru-RU" sz="1800" dirty="0">
                          <a:latin typeface="Times New Roman"/>
                          <a:ea typeface="Calibri"/>
                          <a:cs typeface="Times New Roman"/>
                        </a:rPr>
                        <a:t>ВТ5</a:t>
                      </a:r>
                      <a:endParaRPr lang="ru-RU" sz="1800" dirty="0">
                        <a:latin typeface="Calibri"/>
                        <a:ea typeface="Calibri"/>
                        <a:cs typeface="Times New Roman"/>
                      </a:endParaRPr>
                    </a:p>
                  </a:txBody>
                  <a:tcPr marL="68580" marR="68580" marT="0" marB="0"/>
                </a:tc>
                <a:tc>
                  <a:txBody>
                    <a:bodyPr/>
                    <a:lstStyle/>
                    <a:p>
                      <a:pPr algn="ctr">
                        <a:lnSpc>
                          <a:spcPct val="107000"/>
                        </a:lnSpc>
                        <a:spcAft>
                          <a:spcPts val="0"/>
                        </a:spcAft>
                      </a:pPr>
                      <a:r>
                        <a:rPr lang="ru-RU" sz="1800">
                          <a:latin typeface="Times New Roman"/>
                          <a:ea typeface="Calibri"/>
                          <a:cs typeface="Times New Roman"/>
                        </a:rPr>
                        <a:t>850</a:t>
                      </a:r>
                      <a:endParaRPr lang="ru-RU" sz="1800">
                        <a:latin typeface="Calibri"/>
                        <a:ea typeface="Calibri"/>
                        <a:cs typeface="Times New Roman"/>
                      </a:endParaRPr>
                    </a:p>
                  </a:txBody>
                  <a:tcPr marL="68580" marR="68580" marT="0" marB="0"/>
                </a:tc>
                <a:tc>
                  <a:txBody>
                    <a:bodyPr/>
                    <a:lstStyle/>
                    <a:p>
                      <a:pPr algn="ctr">
                        <a:lnSpc>
                          <a:spcPct val="107000"/>
                        </a:lnSpc>
                        <a:spcAft>
                          <a:spcPts val="0"/>
                        </a:spcAft>
                      </a:pPr>
                      <a:r>
                        <a:rPr lang="en-US" sz="1800" i="1">
                          <a:latin typeface="Times New Roman"/>
                          <a:ea typeface="Calibri"/>
                          <a:cs typeface="Times New Roman"/>
                        </a:rPr>
                        <a:t>TiO</a:t>
                      </a:r>
                      <a:r>
                        <a:rPr lang="en-US" sz="1800" baseline="-25000">
                          <a:latin typeface="Times New Roman"/>
                          <a:ea typeface="Calibri"/>
                          <a:cs typeface="Times New Roman"/>
                        </a:rPr>
                        <a:t>2</a:t>
                      </a:r>
                      <a:endParaRPr lang="ru-RU" sz="1800">
                        <a:latin typeface="Calibri"/>
                        <a:ea typeface="Calibri"/>
                        <a:cs typeface="Times New Roman"/>
                      </a:endParaRPr>
                    </a:p>
                    <a:p>
                      <a:pPr algn="ctr">
                        <a:lnSpc>
                          <a:spcPct val="107000"/>
                        </a:lnSpc>
                        <a:spcAft>
                          <a:spcPts val="0"/>
                        </a:spcAft>
                      </a:pPr>
                      <a:r>
                        <a:rPr lang="en-US" sz="1800" i="1">
                          <a:latin typeface="Times New Roman"/>
                          <a:ea typeface="Calibri"/>
                          <a:cs typeface="Times New Roman"/>
                        </a:rPr>
                        <a:t>Al</a:t>
                      </a:r>
                      <a:r>
                        <a:rPr lang="en-US" sz="1800" baseline="-25000">
                          <a:latin typeface="Times New Roman"/>
                          <a:ea typeface="Calibri"/>
                          <a:cs typeface="Times New Roman"/>
                        </a:rPr>
                        <a:t>2</a:t>
                      </a:r>
                      <a:r>
                        <a:rPr lang="en-US" sz="1800" i="1">
                          <a:latin typeface="Times New Roman"/>
                          <a:ea typeface="Calibri"/>
                          <a:cs typeface="Times New Roman"/>
                        </a:rPr>
                        <a:t>O</a:t>
                      </a:r>
                      <a:r>
                        <a:rPr lang="en-US" sz="1800" baseline="-25000">
                          <a:latin typeface="Times New Roman"/>
                          <a:ea typeface="Calibri"/>
                          <a:cs typeface="Times New Roman"/>
                        </a:rPr>
                        <a:t>3</a:t>
                      </a:r>
                      <a:endParaRPr lang="ru-RU" sz="1800">
                        <a:latin typeface="Calibri"/>
                        <a:ea typeface="Calibri"/>
                        <a:cs typeface="Times New Roman"/>
                      </a:endParaRPr>
                    </a:p>
                    <a:p>
                      <a:pPr algn="ctr">
                        <a:lnSpc>
                          <a:spcPct val="107000"/>
                        </a:lnSpc>
                        <a:spcAft>
                          <a:spcPts val="0"/>
                        </a:spcAft>
                      </a:pPr>
                      <a:r>
                        <a:rPr lang="en-US" sz="1800" i="1">
                          <a:latin typeface="Times New Roman"/>
                          <a:ea typeface="Calibri"/>
                          <a:cs typeface="Times New Roman"/>
                        </a:rPr>
                        <a:t>Ti</a:t>
                      </a:r>
                      <a:r>
                        <a:rPr lang="en-US" sz="1800" baseline="-25000">
                          <a:latin typeface="Times New Roman"/>
                          <a:ea typeface="Calibri"/>
                          <a:cs typeface="Times New Roman"/>
                        </a:rPr>
                        <a:t>6</a:t>
                      </a:r>
                      <a:r>
                        <a:rPr lang="en-US" sz="1800" i="1">
                          <a:latin typeface="Times New Roman"/>
                          <a:ea typeface="Calibri"/>
                          <a:cs typeface="Times New Roman"/>
                        </a:rPr>
                        <a:t>O</a:t>
                      </a:r>
                      <a:endParaRPr lang="ru-RU" sz="1800">
                        <a:latin typeface="Calibri"/>
                        <a:ea typeface="Calibri"/>
                        <a:cs typeface="Times New Roman"/>
                      </a:endParaRPr>
                    </a:p>
                  </a:txBody>
                  <a:tcPr marL="68580" marR="68580" marT="0" marB="0"/>
                </a:tc>
                <a:tc>
                  <a:txBody>
                    <a:bodyPr/>
                    <a:lstStyle/>
                    <a:p>
                      <a:pPr algn="ctr">
                        <a:lnSpc>
                          <a:spcPct val="107000"/>
                        </a:lnSpc>
                        <a:spcAft>
                          <a:spcPts val="0"/>
                        </a:spcAft>
                      </a:pPr>
                      <a:r>
                        <a:rPr lang="ru-RU" sz="1800">
                          <a:latin typeface="Times New Roman"/>
                          <a:ea typeface="Calibri"/>
                          <a:cs typeface="Times New Roman"/>
                        </a:rPr>
                        <a:t>52,4</a:t>
                      </a:r>
                      <a:endParaRPr lang="ru-RU" sz="1800">
                        <a:latin typeface="Calibri"/>
                        <a:ea typeface="Calibri"/>
                        <a:cs typeface="Times New Roman"/>
                      </a:endParaRPr>
                    </a:p>
                    <a:p>
                      <a:pPr algn="ctr">
                        <a:lnSpc>
                          <a:spcPct val="107000"/>
                        </a:lnSpc>
                        <a:spcAft>
                          <a:spcPts val="0"/>
                        </a:spcAft>
                      </a:pPr>
                      <a:r>
                        <a:rPr lang="ru-RU" sz="1800">
                          <a:latin typeface="Times New Roman"/>
                          <a:ea typeface="Calibri"/>
                          <a:cs typeface="Times New Roman"/>
                        </a:rPr>
                        <a:t>22,9</a:t>
                      </a:r>
                      <a:endParaRPr lang="ru-RU" sz="1800">
                        <a:latin typeface="Calibri"/>
                        <a:ea typeface="Calibri"/>
                        <a:cs typeface="Times New Roman"/>
                      </a:endParaRPr>
                    </a:p>
                    <a:p>
                      <a:pPr algn="ctr">
                        <a:lnSpc>
                          <a:spcPct val="107000"/>
                        </a:lnSpc>
                        <a:spcAft>
                          <a:spcPts val="0"/>
                        </a:spcAft>
                      </a:pPr>
                      <a:r>
                        <a:rPr lang="ru-RU" sz="1800">
                          <a:latin typeface="Times New Roman"/>
                          <a:ea typeface="Calibri"/>
                          <a:cs typeface="Times New Roman"/>
                        </a:rPr>
                        <a:t>24,7</a:t>
                      </a:r>
                      <a:endParaRPr lang="ru-RU" sz="1800">
                        <a:latin typeface="Calibri"/>
                        <a:ea typeface="Calibri"/>
                        <a:cs typeface="Times New Roman"/>
                      </a:endParaRPr>
                    </a:p>
                  </a:txBody>
                  <a:tcPr marL="68580" marR="68580" marT="0" marB="0"/>
                </a:tc>
                <a:tc>
                  <a:txBody>
                    <a:bodyPr/>
                    <a:lstStyle/>
                    <a:p>
                      <a:pPr algn="ctr">
                        <a:lnSpc>
                          <a:spcPct val="107000"/>
                        </a:lnSpc>
                        <a:spcAft>
                          <a:spcPts val="0"/>
                        </a:spcAft>
                      </a:pPr>
                      <a:r>
                        <a:rPr lang="ru-RU" sz="1800" dirty="0">
                          <a:latin typeface="Times New Roman"/>
                          <a:ea typeface="Calibri"/>
                          <a:cs typeface="Times New Roman"/>
                        </a:rPr>
                        <a:t>Тетрагональная</a:t>
                      </a:r>
                      <a:endParaRPr lang="ru-RU" sz="1800" dirty="0">
                        <a:latin typeface="Calibri"/>
                        <a:ea typeface="Calibri"/>
                        <a:cs typeface="Times New Roman"/>
                      </a:endParaRPr>
                    </a:p>
                    <a:p>
                      <a:pPr algn="ctr">
                        <a:lnSpc>
                          <a:spcPct val="107000"/>
                        </a:lnSpc>
                        <a:spcAft>
                          <a:spcPts val="0"/>
                        </a:spcAft>
                      </a:pPr>
                      <a:r>
                        <a:rPr lang="ru-RU" sz="1800" dirty="0">
                          <a:latin typeface="Times New Roman"/>
                          <a:ea typeface="Calibri"/>
                          <a:cs typeface="Times New Roman"/>
                        </a:rPr>
                        <a:t>Ромбическая</a:t>
                      </a:r>
                      <a:endParaRPr lang="ru-RU" sz="1800" dirty="0">
                        <a:latin typeface="Calibri"/>
                        <a:ea typeface="Calibri"/>
                        <a:cs typeface="Times New Roman"/>
                      </a:endParaRPr>
                    </a:p>
                    <a:p>
                      <a:pPr algn="ctr">
                        <a:lnSpc>
                          <a:spcPct val="107000"/>
                        </a:lnSpc>
                        <a:spcAft>
                          <a:spcPts val="0"/>
                        </a:spcAft>
                      </a:pPr>
                      <a:r>
                        <a:rPr lang="ru-RU" sz="1800" dirty="0">
                          <a:latin typeface="Times New Roman"/>
                          <a:ea typeface="Calibri"/>
                          <a:cs typeface="Times New Roman"/>
                        </a:rPr>
                        <a:t>Гексагональная</a:t>
                      </a:r>
                      <a:endParaRPr lang="ru-RU" sz="1800" dirty="0">
                        <a:latin typeface="Calibri"/>
                        <a:ea typeface="Calibri"/>
                        <a:cs typeface="Times New Roman"/>
                      </a:endParaRPr>
                    </a:p>
                  </a:txBody>
                  <a:tcPr marL="68580" marR="68580" marT="0" marB="0"/>
                </a:tc>
                <a:extLst>
                  <a:ext uri="{0D108BD9-81ED-4DB2-BD59-A6C34878D82A}">
                    <a16:rowId xmlns:a16="http://schemas.microsoft.com/office/drawing/2014/main" xmlns="" val="10005"/>
                  </a:ext>
                </a:extLst>
              </a:tr>
              <a:tr h="549586">
                <a:tc>
                  <a:txBody>
                    <a:bodyPr/>
                    <a:lstStyle/>
                    <a:p>
                      <a:pPr algn="ctr">
                        <a:lnSpc>
                          <a:spcPct val="107000"/>
                        </a:lnSpc>
                        <a:spcAft>
                          <a:spcPts val="0"/>
                        </a:spcAft>
                      </a:pPr>
                      <a:r>
                        <a:rPr lang="ru-RU" sz="1800" dirty="0">
                          <a:latin typeface="Times New Roman"/>
                          <a:ea typeface="Calibri"/>
                          <a:cs typeface="Times New Roman"/>
                        </a:rPr>
                        <a:t>ВТ6</a:t>
                      </a:r>
                      <a:endParaRPr lang="ru-RU" sz="1800" dirty="0">
                        <a:latin typeface="Calibri"/>
                        <a:ea typeface="Calibri"/>
                        <a:cs typeface="Times New Roman"/>
                      </a:endParaRPr>
                    </a:p>
                  </a:txBody>
                  <a:tcPr marL="68580" marR="68580" marT="0" marB="0"/>
                </a:tc>
                <a:tc>
                  <a:txBody>
                    <a:bodyPr/>
                    <a:lstStyle/>
                    <a:p>
                      <a:pPr algn="ctr">
                        <a:lnSpc>
                          <a:spcPct val="107000"/>
                        </a:lnSpc>
                        <a:spcAft>
                          <a:spcPts val="0"/>
                        </a:spcAft>
                      </a:pPr>
                      <a:r>
                        <a:rPr lang="ru-RU" sz="1800">
                          <a:latin typeface="Times New Roman"/>
                          <a:ea typeface="Calibri"/>
                          <a:cs typeface="Times New Roman"/>
                        </a:rPr>
                        <a:t>800</a:t>
                      </a:r>
                      <a:endParaRPr lang="ru-RU" sz="1800">
                        <a:latin typeface="Calibri"/>
                        <a:ea typeface="Calibri"/>
                        <a:cs typeface="Times New Roman"/>
                      </a:endParaRPr>
                    </a:p>
                  </a:txBody>
                  <a:tcPr marL="68580" marR="68580" marT="0" marB="0"/>
                </a:tc>
                <a:tc>
                  <a:txBody>
                    <a:bodyPr/>
                    <a:lstStyle/>
                    <a:p>
                      <a:pPr algn="ctr">
                        <a:lnSpc>
                          <a:spcPct val="107000"/>
                        </a:lnSpc>
                        <a:spcAft>
                          <a:spcPts val="0"/>
                        </a:spcAft>
                      </a:pPr>
                      <a:r>
                        <a:rPr lang="en-US" sz="1800" i="1">
                          <a:latin typeface="Times New Roman"/>
                          <a:ea typeface="Calibri"/>
                          <a:cs typeface="Times New Roman"/>
                        </a:rPr>
                        <a:t>TiO</a:t>
                      </a:r>
                      <a:r>
                        <a:rPr lang="en-US" sz="1800" baseline="-25000">
                          <a:latin typeface="Times New Roman"/>
                          <a:ea typeface="Calibri"/>
                          <a:cs typeface="Times New Roman"/>
                        </a:rPr>
                        <a:t>2</a:t>
                      </a:r>
                      <a:endParaRPr lang="ru-RU" sz="1800">
                        <a:latin typeface="Calibri"/>
                        <a:ea typeface="Calibri"/>
                        <a:cs typeface="Times New Roman"/>
                      </a:endParaRPr>
                    </a:p>
                    <a:p>
                      <a:pPr algn="ctr">
                        <a:lnSpc>
                          <a:spcPct val="107000"/>
                        </a:lnSpc>
                        <a:spcAft>
                          <a:spcPts val="0"/>
                        </a:spcAft>
                      </a:pPr>
                      <a:r>
                        <a:rPr lang="en-US" sz="1800" i="1">
                          <a:latin typeface="Times New Roman"/>
                          <a:ea typeface="Calibri"/>
                          <a:cs typeface="Times New Roman"/>
                        </a:rPr>
                        <a:t>Al</a:t>
                      </a:r>
                      <a:r>
                        <a:rPr lang="en-US" sz="1800" baseline="-25000">
                          <a:latin typeface="Times New Roman"/>
                          <a:ea typeface="Calibri"/>
                          <a:cs typeface="Times New Roman"/>
                        </a:rPr>
                        <a:t>2</a:t>
                      </a:r>
                      <a:r>
                        <a:rPr lang="en-US" sz="1800" i="1">
                          <a:latin typeface="Times New Roman"/>
                          <a:ea typeface="Calibri"/>
                          <a:cs typeface="Times New Roman"/>
                        </a:rPr>
                        <a:t>O</a:t>
                      </a:r>
                      <a:r>
                        <a:rPr lang="en-US" sz="1800" baseline="-25000">
                          <a:latin typeface="Times New Roman"/>
                          <a:ea typeface="Calibri"/>
                          <a:cs typeface="Times New Roman"/>
                        </a:rPr>
                        <a:t>3</a:t>
                      </a:r>
                      <a:endParaRPr lang="ru-RU" sz="1800">
                        <a:latin typeface="Calibri"/>
                        <a:ea typeface="Calibri"/>
                        <a:cs typeface="Times New Roman"/>
                      </a:endParaRPr>
                    </a:p>
                  </a:txBody>
                  <a:tcPr marL="68580" marR="68580" marT="0" marB="0"/>
                </a:tc>
                <a:tc>
                  <a:txBody>
                    <a:bodyPr/>
                    <a:lstStyle/>
                    <a:p>
                      <a:pPr algn="ctr">
                        <a:lnSpc>
                          <a:spcPct val="107000"/>
                        </a:lnSpc>
                        <a:spcAft>
                          <a:spcPts val="0"/>
                        </a:spcAft>
                      </a:pPr>
                      <a:r>
                        <a:rPr lang="en-US" sz="1800">
                          <a:latin typeface="Times New Roman"/>
                          <a:ea typeface="Calibri"/>
                          <a:cs typeface="Times New Roman"/>
                        </a:rPr>
                        <a:t>9</a:t>
                      </a:r>
                      <a:r>
                        <a:rPr lang="ru-RU" sz="1800">
                          <a:latin typeface="Times New Roman"/>
                          <a:ea typeface="Calibri"/>
                          <a:cs typeface="Times New Roman"/>
                        </a:rPr>
                        <a:t>4,9</a:t>
                      </a:r>
                      <a:endParaRPr lang="ru-RU" sz="1800">
                        <a:latin typeface="Calibri"/>
                        <a:ea typeface="Calibri"/>
                        <a:cs typeface="Times New Roman"/>
                      </a:endParaRPr>
                    </a:p>
                    <a:p>
                      <a:pPr algn="ctr">
                        <a:lnSpc>
                          <a:spcPct val="107000"/>
                        </a:lnSpc>
                        <a:spcAft>
                          <a:spcPts val="0"/>
                        </a:spcAft>
                      </a:pPr>
                      <a:r>
                        <a:rPr lang="ru-RU" sz="1800">
                          <a:latin typeface="Times New Roman"/>
                          <a:ea typeface="Calibri"/>
                          <a:cs typeface="Times New Roman"/>
                        </a:rPr>
                        <a:t>5,1</a:t>
                      </a:r>
                      <a:endParaRPr lang="ru-RU" sz="1800">
                        <a:latin typeface="Calibri"/>
                        <a:ea typeface="Calibri"/>
                        <a:cs typeface="Times New Roman"/>
                      </a:endParaRPr>
                    </a:p>
                  </a:txBody>
                  <a:tcPr marL="68580" marR="68580" marT="0" marB="0"/>
                </a:tc>
                <a:tc>
                  <a:txBody>
                    <a:bodyPr/>
                    <a:lstStyle/>
                    <a:p>
                      <a:pPr algn="ctr">
                        <a:lnSpc>
                          <a:spcPct val="107000"/>
                        </a:lnSpc>
                        <a:spcAft>
                          <a:spcPts val="0"/>
                        </a:spcAft>
                      </a:pPr>
                      <a:r>
                        <a:rPr lang="ru-RU" sz="1800" dirty="0">
                          <a:latin typeface="Times New Roman"/>
                          <a:ea typeface="Calibri"/>
                          <a:cs typeface="Times New Roman"/>
                        </a:rPr>
                        <a:t>Тетрагональная</a:t>
                      </a:r>
                      <a:endParaRPr lang="ru-RU" sz="1800" dirty="0">
                        <a:latin typeface="Calibri"/>
                        <a:ea typeface="Calibri"/>
                        <a:cs typeface="Times New Roman"/>
                      </a:endParaRPr>
                    </a:p>
                    <a:p>
                      <a:pPr algn="ctr">
                        <a:lnSpc>
                          <a:spcPct val="107000"/>
                        </a:lnSpc>
                        <a:spcAft>
                          <a:spcPts val="0"/>
                        </a:spcAft>
                      </a:pPr>
                      <a:r>
                        <a:rPr lang="ru-RU" sz="1800" dirty="0">
                          <a:latin typeface="Times New Roman"/>
                          <a:ea typeface="Calibri"/>
                          <a:cs typeface="Times New Roman"/>
                        </a:rPr>
                        <a:t>Ромбическая</a:t>
                      </a:r>
                      <a:endParaRPr lang="ru-RU" sz="1800" dirty="0">
                        <a:latin typeface="Calibri"/>
                        <a:ea typeface="Calibri"/>
                        <a:cs typeface="Times New Roman"/>
                      </a:endParaRPr>
                    </a:p>
                  </a:txBody>
                  <a:tcPr marL="68580" marR="68580" marT="0" marB="0"/>
                </a:tc>
                <a:extLst>
                  <a:ext uri="{0D108BD9-81ED-4DB2-BD59-A6C34878D82A}">
                    <a16:rowId xmlns:a16="http://schemas.microsoft.com/office/drawing/2014/main" xmlns="" val="10006"/>
                  </a:ext>
                </a:extLst>
              </a:tr>
              <a:tr h="549586">
                <a:tc>
                  <a:txBody>
                    <a:bodyPr/>
                    <a:lstStyle/>
                    <a:p>
                      <a:pPr algn="ctr">
                        <a:lnSpc>
                          <a:spcPct val="107000"/>
                        </a:lnSpc>
                        <a:spcAft>
                          <a:spcPts val="0"/>
                        </a:spcAft>
                      </a:pPr>
                      <a:r>
                        <a:rPr lang="ru-RU" sz="1800" dirty="0">
                          <a:latin typeface="Times New Roman"/>
                          <a:ea typeface="Calibri"/>
                          <a:cs typeface="Times New Roman"/>
                        </a:rPr>
                        <a:t>ВТ3-1</a:t>
                      </a:r>
                      <a:endParaRPr lang="ru-RU" sz="1800" dirty="0">
                        <a:latin typeface="Calibri"/>
                        <a:ea typeface="Calibri"/>
                        <a:cs typeface="Times New Roman"/>
                      </a:endParaRPr>
                    </a:p>
                  </a:txBody>
                  <a:tcPr marL="68580" marR="68580" marT="0" marB="0"/>
                </a:tc>
                <a:tc>
                  <a:txBody>
                    <a:bodyPr/>
                    <a:lstStyle/>
                    <a:p>
                      <a:pPr algn="ctr">
                        <a:lnSpc>
                          <a:spcPct val="107000"/>
                        </a:lnSpc>
                        <a:spcAft>
                          <a:spcPts val="0"/>
                        </a:spcAft>
                      </a:pPr>
                      <a:r>
                        <a:rPr lang="ru-RU" sz="1800">
                          <a:latin typeface="Times New Roman"/>
                          <a:ea typeface="Calibri"/>
                          <a:cs typeface="Times New Roman"/>
                        </a:rPr>
                        <a:t>800</a:t>
                      </a:r>
                      <a:endParaRPr lang="ru-RU" sz="1800">
                        <a:latin typeface="Calibri"/>
                        <a:ea typeface="Calibri"/>
                        <a:cs typeface="Times New Roman"/>
                      </a:endParaRPr>
                    </a:p>
                  </a:txBody>
                  <a:tcPr marL="68580" marR="68580" marT="0" marB="0"/>
                </a:tc>
                <a:tc>
                  <a:txBody>
                    <a:bodyPr/>
                    <a:lstStyle/>
                    <a:p>
                      <a:pPr algn="ctr">
                        <a:lnSpc>
                          <a:spcPct val="107000"/>
                        </a:lnSpc>
                        <a:spcAft>
                          <a:spcPts val="0"/>
                        </a:spcAft>
                      </a:pPr>
                      <a:r>
                        <a:rPr lang="en-US" sz="1800" i="1">
                          <a:latin typeface="Times New Roman"/>
                          <a:ea typeface="Calibri"/>
                          <a:cs typeface="Times New Roman"/>
                        </a:rPr>
                        <a:t>TiO</a:t>
                      </a:r>
                      <a:r>
                        <a:rPr lang="en-US" sz="1800" baseline="-25000">
                          <a:latin typeface="Times New Roman"/>
                          <a:ea typeface="Calibri"/>
                          <a:cs typeface="Times New Roman"/>
                        </a:rPr>
                        <a:t>2</a:t>
                      </a:r>
                      <a:endParaRPr lang="ru-RU" sz="1800">
                        <a:latin typeface="Calibri"/>
                        <a:ea typeface="Calibri"/>
                        <a:cs typeface="Times New Roman"/>
                      </a:endParaRPr>
                    </a:p>
                    <a:p>
                      <a:pPr algn="ctr">
                        <a:lnSpc>
                          <a:spcPct val="107000"/>
                        </a:lnSpc>
                        <a:spcAft>
                          <a:spcPts val="0"/>
                        </a:spcAft>
                      </a:pPr>
                      <a:r>
                        <a:rPr lang="en-US" sz="1800" i="1">
                          <a:latin typeface="Times New Roman"/>
                          <a:ea typeface="Calibri"/>
                          <a:cs typeface="Times New Roman"/>
                        </a:rPr>
                        <a:t>Al</a:t>
                      </a:r>
                      <a:r>
                        <a:rPr lang="en-US" sz="1800" baseline="-25000">
                          <a:latin typeface="Times New Roman"/>
                          <a:ea typeface="Calibri"/>
                          <a:cs typeface="Times New Roman"/>
                        </a:rPr>
                        <a:t>2</a:t>
                      </a:r>
                      <a:r>
                        <a:rPr lang="en-US" sz="1800" i="1">
                          <a:latin typeface="Times New Roman"/>
                          <a:ea typeface="Calibri"/>
                          <a:cs typeface="Times New Roman"/>
                        </a:rPr>
                        <a:t>O</a:t>
                      </a:r>
                      <a:r>
                        <a:rPr lang="en-US" sz="1800" baseline="-25000">
                          <a:latin typeface="Times New Roman"/>
                          <a:ea typeface="Calibri"/>
                          <a:cs typeface="Times New Roman"/>
                        </a:rPr>
                        <a:t>3</a:t>
                      </a:r>
                      <a:endParaRPr lang="ru-RU" sz="1800">
                        <a:latin typeface="Calibri"/>
                        <a:ea typeface="Calibri"/>
                        <a:cs typeface="Times New Roman"/>
                      </a:endParaRPr>
                    </a:p>
                    <a:p>
                      <a:pPr algn="ctr">
                        <a:lnSpc>
                          <a:spcPct val="107000"/>
                        </a:lnSpc>
                        <a:spcAft>
                          <a:spcPts val="0"/>
                        </a:spcAft>
                      </a:pPr>
                      <a:r>
                        <a:rPr lang="en-US" sz="1800" i="1">
                          <a:latin typeface="Times New Roman"/>
                          <a:ea typeface="Calibri"/>
                          <a:cs typeface="Times New Roman"/>
                        </a:rPr>
                        <a:t>Ti</a:t>
                      </a:r>
                      <a:r>
                        <a:rPr lang="en-US" sz="1800" baseline="-25000">
                          <a:latin typeface="Times New Roman"/>
                          <a:ea typeface="Calibri"/>
                          <a:cs typeface="Times New Roman"/>
                        </a:rPr>
                        <a:t>6</a:t>
                      </a:r>
                      <a:r>
                        <a:rPr lang="en-US" sz="1800" i="1">
                          <a:latin typeface="Times New Roman"/>
                          <a:ea typeface="Calibri"/>
                          <a:cs typeface="Times New Roman"/>
                        </a:rPr>
                        <a:t>O</a:t>
                      </a:r>
                      <a:endParaRPr lang="ru-RU" sz="1800">
                        <a:latin typeface="Calibri"/>
                        <a:ea typeface="Calibri"/>
                        <a:cs typeface="Times New Roman"/>
                      </a:endParaRPr>
                    </a:p>
                  </a:txBody>
                  <a:tcPr marL="68580" marR="68580" marT="0" marB="0"/>
                </a:tc>
                <a:tc>
                  <a:txBody>
                    <a:bodyPr/>
                    <a:lstStyle/>
                    <a:p>
                      <a:pPr algn="ctr">
                        <a:lnSpc>
                          <a:spcPct val="107000"/>
                        </a:lnSpc>
                        <a:spcAft>
                          <a:spcPts val="0"/>
                        </a:spcAft>
                      </a:pPr>
                      <a:r>
                        <a:rPr lang="ru-RU" sz="1800">
                          <a:latin typeface="Times New Roman"/>
                          <a:ea typeface="Calibri"/>
                          <a:cs typeface="Times New Roman"/>
                        </a:rPr>
                        <a:t>90,5</a:t>
                      </a:r>
                      <a:endParaRPr lang="ru-RU" sz="1800">
                        <a:latin typeface="Calibri"/>
                        <a:ea typeface="Calibri"/>
                        <a:cs typeface="Times New Roman"/>
                      </a:endParaRPr>
                    </a:p>
                    <a:p>
                      <a:pPr algn="ctr">
                        <a:lnSpc>
                          <a:spcPct val="107000"/>
                        </a:lnSpc>
                        <a:spcAft>
                          <a:spcPts val="0"/>
                        </a:spcAft>
                      </a:pPr>
                      <a:r>
                        <a:rPr lang="ru-RU" sz="1800">
                          <a:latin typeface="Times New Roman"/>
                          <a:ea typeface="Calibri"/>
                          <a:cs typeface="Times New Roman"/>
                        </a:rPr>
                        <a:t>4,6</a:t>
                      </a:r>
                      <a:endParaRPr lang="ru-RU" sz="1800">
                        <a:latin typeface="Calibri"/>
                        <a:ea typeface="Calibri"/>
                        <a:cs typeface="Times New Roman"/>
                      </a:endParaRPr>
                    </a:p>
                    <a:p>
                      <a:pPr algn="ctr">
                        <a:lnSpc>
                          <a:spcPct val="107000"/>
                        </a:lnSpc>
                        <a:spcAft>
                          <a:spcPts val="0"/>
                        </a:spcAft>
                      </a:pPr>
                      <a:r>
                        <a:rPr lang="ru-RU" sz="1800">
                          <a:latin typeface="Times New Roman"/>
                          <a:ea typeface="Calibri"/>
                          <a:cs typeface="Times New Roman"/>
                        </a:rPr>
                        <a:t>5,0</a:t>
                      </a:r>
                      <a:endParaRPr lang="ru-RU" sz="1800">
                        <a:latin typeface="Calibri"/>
                        <a:ea typeface="Calibri"/>
                        <a:cs typeface="Times New Roman"/>
                      </a:endParaRPr>
                    </a:p>
                  </a:txBody>
                  <a:tcPr marL="68580" marR="68580" marT="0" marB="0"/>
                </a:tc>
                <a:tc>
                  <a:txBody>
                    <a:bodyPr/>
                    <a:lstStyle/>
                    <a:p>
                      <a:pPr algn="ctr">
                        <a:lnSpc>
                          <a:spcPct val="107000"/>
                        </a:lnSpc>
                        <a:spcAft>
                          <a:spcPts val="0"/>
                        </a:spcAft>
                      </a:pPr>
                      <a:r>
                        <a:rPr lang="ru-RU" sz="1800" dirty="0">
                          <a:latin typeface="Times New Roman"/>
                          <a:ea typeface="Calibri"/>
                          <a:cs typeface="Times New Roman"/>
                        </a:rPr>
                        <a:t>Тетрагональная</a:t>
                      </a:r>
                      <a:endParaRPr lang="ru-RU" sz="1800" dirty="0">
                        <a:latin typeface="Calibri"/>
                        <a:ea typeface="Calibri"/>
                        <a:cs typeface="Times New Roman"/>
                      </a:endParaRPr>
                    </a:p>
                    <a:p>
                      <a:pPr algn="ctr">
                        <a:lnSpc>
                          <a:spcPct val="107000"/>
                        </a:lnSpc>
                        <a:spcAft>
                          <a:spcPts val="0"/>
                        </a:spcAft>
                      </a:pPr>
                      <a:r>
                        <a:rPr lang="ru-RU" sz="1800" dirty="0">
                          <a:latin typeface="Times New Roman"/>
                          <a:ea typeface="Calibri"/>
                          <a:cs typeface="Times New Roman"/>
                        </a:rPr>
                        <a:t>Ромбическая</a:t>
                      </a:r>
                      <a:endParaRPr lang="ru-RU" sz="1800" dirty="0">
                        <a:latin typeface="Calibri"/>
                        <a:ea typeface="Calibri"/>
                        <a:cs typeface="Times New Roman"/>
                      </a:endParaRPr>
                    </a:p>
                    <a:p>
                      <a:pPr algn="ctr">
                        <a:lnSpc>
                          <a:spcPct val="107000"/>
                        </a:lnSpc>
                        <a:spcAft>
                          <a:spcPts val="0"/>
                        </a:spcAft>
                      </a:pPr>
                      <a:r>
                        <a:rPr lang="ru-RU" sz="1800" dirty="0">
                          <a:latin typeface="Times New Roman"/>
                          <a:ea typeface="Calibri"/>
                          <a:cs typeface="Times New Roman"/>
                        </a:rPr>
                        <a:t>Гексагональная</a:t>
                      </a:r>
                      <a:endParaRPr lang="ru-RU" sz="1800" dirty="0">
                        <a:latin typeface="Calibri"/>
                        <a:ea typeface="Calibri"/>
                        <a:cs typeface="Times New Roman"/>
                      </a:endParaRPr>
                    </a:p>
                  </a:txBody>
                  <a:tcPr marL="68580" marR="68580" marT="0" marB="0"/>
                </a:tc>
              </a:tr>
              <a:tr h="549586">
                <a:tc>
                  <a:txBody>
                    <a:bodyPr/>
                    <a:lstStyle/>
                    <a:p>
                      <a:pPr algn="ctr">
                        <a:lnSpc>
                          <a:spcPct val="107000"/>
                        </a:lnSpc>
                        <a:spcAft>
                          <a:spcPts val="0"/>
                        </a:spcAft>
                      </a:pPr>
                      <a:r>
                        <a:rPr lang="en-US" sz="1800" i="1" dirty="0">
                          <a:latin typeface="Times New Roman"/>
                          <a:ea typeface="Calibri"/>
                          <a:cs typeface="Times New Roman"/>
                        </a:rPr>
                        <a:t>VST</a:t>
                      </a:r>
                      <a:r>
                        <a:rPr lang="en-US" sz="1800" dirty="0">
                          <a:latin typeface="Times New Roman"/>
                          <a:ea typeface="Calibri"/>
                          <a:cs typeface="Times New Roman"/>
                        </a:rPr>
                        <a:t> 5553</a:t>
                      </a:r>
                      <a:endParaRPr lang="ru-RU" sz="1800" dirty="0">
                        <a:latin typeface="Calibri"/>
                        <a:ea typeface="Calibri"/>
                        <a:cs typeface="Times New Roman"/>
                      </a:endParaRPr>
                    </a:p>
                  </a:txBody>
                  <a:tcPr marL="68580" marR="68580" marT="0" marB="0"/>
                </a:tc>
                <a:tc>
                  <a:txBody>
                    <a:bodyPr/>
                    <a:lstStyle/>
                    <a:p>
                      <a:pPr algn="ctr">
                        <a:lnSpc>
                          <a:spcPct val="107000"/>
                        </a:lnSpc>
                        <a:spcAft>
                          <a:spcPts val="0"/>
                        </a:spcAft>
                      </a:pPr>
                      <a:r>
                        <a:rPr lang="ru-RU" sz="1800">
                          <a:latin typeface="Times New Roman"/>
                          <a:ea typeface="Calibri"/>
                          <a:cs typeface="Times New Roman"/>
                        </a:rPr>
                        <a:t>750</a:t>
                      </a:r>
                      <a:endParaRPr lang="ru-RU" sz="1800">
                        <a:latin typeface="Calibri"/>
                        <a:ea typeface="Calibri"/>
                        <a:cs typeface="Times New Roman"/>
                      </a:endParaRPr>
                    </a:p>
                  </a:txBody>
                  <a:tcPr marL="68580" marR="68580" marT="0" marB="0"/>
                </a:tc>
                <a:tc>
                  <a:txBody>
                    <a:bodyPr/>
                    <a:lstStyle/>
                    <a:p>
                      <a:pPr algn="ctr">
                        <a:lnSpc>
                          <a:spcPct val="107000"/>
                        </a:lnSpc>
                        <a:spcAft>
                          <a:spcPts val="0"/>
                        </a:spcAft>
                      </a:pPr>
                      <a:r>
                        <a:rPr lang="en-US" sz="1800" i="1">
                          <a:latin typeface="Times New Roman"/>
                          <a:ea typeface="Calibri"/>
                          <a:cs typeface="Times New Roman"/>
                        </a:rPr>
                        <a:t>TiO</a:t>
                      </a:r>
                      <a:r>
                        <a:rPr lang="en-US" sz="1800" baseline="-25000">
                          <a:latin typeface="Times New Roman"/>
                          <a:ea typeface="Calibri"/>
                          <a:cs typeface="Times New Roman"/>
                        </a:rPr>
                        <a:t>2</a:t>
                      </a:r>
                      <a:endParaRPr lang="ru-RU" sz="1800">
                        <a:latin typeface="Calibri"/>
                        <a:ea typeface="Calibri"/>
                        <a:cs typeface="Times New Roman"/>
                      </a:endParaRPr>
                    </a:p>
                    <a:p>
                      <a:pPr algn="ctr">
                        <a:lnSpc>
                          <a:spcPct val="107000"/>
                        </a:lnSpc>
                        <a:spcAft>
                          <a:spcPts val="0"/>
                        </a:spcAft>
                      </a:pPr>
                      <a:r>
                        <a:rPr lang="en-US" sz="1800" i="1">
                          <a:latin typeface="Times New Roman"/>
                          <a:ea typeface="Calibri"/>
                          <a:cs typeface="Times New Roman"/>
                        </a:rPr>
                        <a:t>Ti</a:t>
                      </a:r>
                      <a:r>
                        <a:rPr lang="en-US" sz="1800" baseline="-25000">
                          <a:latin typeface="Times New Roman"/>
                          <a:ea typeface="Calibri"/>
                          <a:cs typeface="Times New Roman"/>
                        </a:rPr>
                        <a:t>6</a:t>
                      </a:r>
                      <a:r>
                        <a:rPr lang="en-US" sz="1800" i="1">
                          <a:latin typeface="Times New Roman"/>
                          <a:ea typeface="Calibri"/>
                          <a:cs typeface="Times New Roman"/>
                        </a:rPr>
                        <a:t>O</a:t>
                      </a:r>
                      <a:endParaRPr lang="ru-RU" sz="1800">
                        <a:latin typeface="Calibri"/>
                        <a:ea typeface="Calibri"/>
                        <a:cs typeface="Times New Roman"/>
                      </a:endParaRPr>
                    </a:p>
                    <a:p>
                      <a:pPr algn="ctr">
                        <a:lnSpc>
                          <a:spcPct val="107000"/>
                        </a:lnSpc>
                        <a:spcAft>
                          <a:spcPts val="0"/>
                        </a:spcAft>
                      </a:pPr>
                      <a:r>
                        <a:rPr lang="en-US" sz="1800" i="1">
                          <a:latin typeface="Times New Roman"/>
                          <a:ea typeface="Calibri"/>
                          <a:cs typeface="Times New Roman"/>
                        </a:rPr>
                        <a:t>TiO</a:t>
                      </a:r>
                      <a:endParaRPr lang="ru-RU" sz="1800">
                        <a:latin typeface="Calibri"/>
                        <a:ea typeface="Calibri"/>
                        <a:cs typeface="Times New Roman"/>
                      </a:endParaRPr>
                    </a:p>
                  </a:txBody>
                  <a:tcPr marL="68580" marR="68580" marT="0" marB="0"/>
                </a:tc>
                <a:tc>
                  <a:txBody>
                    <a:bodyPr/>
                    <a:lstStyle/>
                    <a:p>
                      <a:pPr algn="ctr">
                        <a:lnSpc>
                          <a:spcPct val="107000"/>
                        </a:lnSpc>
                        <a:spcAft>
                          <a:spcPts val="0"/>
                        </a:spcAft>
                      </a:pPr>
                      <a:r>
                        <a:rPr lang="ru-RU" sz="1800">
                          <a:latin typeface="Times New Roman"/>
                          <a:ea typeface="Calibri"/>
                          <a:cs typeface="Times New Roman"/>
                        </a:rPr>
                        <a:t>95,5</a:t>
                      </a:r>
                      <a:endParaRPr lang="ru-RU" sz="1800">
                        <a:latin typeface="Calibri"/>
                        <a:ea typeface="Calibri"/>
                        <a:cs typeface="Times New Roman"/>
                      </a:endParaRPr>
                    </a:p>
                    <a:p>
                      <a:pPr algn="ctr">
                        <a:lnSpc>
                          <a:spcPct val="107000"/>
                        </a:lnSpc>
                        <a:spcAft>
                          <a:spcPts val="0"/>
                        </a:spcAft>
                      </a:pPr>
                      <a:r>
                        <a:rPr lang="ru-RU" sz="1800">
                          <a:latin typeface="Times New Roman"/>
                          <a:ea typeface="Calibri"/>
                          <a:cs typeface="Times New Roman"/>
                        </a:rPr>
                        <a:t>4,2</a:t>
                      </a:r>
                      <a:endParaRPr lang="ru-RU" sz="1800">
                        <a:latin typeface="Calibri"/>
                        <a:ea typeface="Calibri"/>
                        <a:cs typeface="Times New Roman"/>
                      </a:endParaRPr>
                    </a:p>
                    <a:p>
                      <a:pPr algn="ctr">
                        <a:lnSpc>
                          <a:spcPct val="107000"/>
                        </a:lnSpc>
                        <a:spcAft>
                          <a:spcPts val="0"/>
                        </a:spcAft>
                      </a:pPr>
                      <a:r>
                        <a:rPr lang="ru-RU" sz="1800">
                          <a:latin typeface="Times New Roman"/>
                          <a:ea typeface="Calibri"/>
                          <a:cs typeface="Times New Roman"/>
                        </a:rPr>
                        <a:t>0,3</a:t>
                      </a:r>
                      <a:endParaRPr lang="ru-RU" sz="1800">
                        <a:latin typeface="Calibri"/>
                        <a:ea typeface="Calibri"/>
                        <a:cs typeface="Times New Roman"/>
                      </a:endParaRPr>
                    </a:p>
                  </a:txBody>
                  <a:tcPr marL="68580" marR="68580" marT="0" marB="0"/>
                </a:tc>
                <a:tc>
                  <a:txBody>
                    <a:bodyPr/>
                    <a:lstStyle/>
                    <a:p>
                      <a:pPr algn="ctr">
                        <a:lnSpc>
                          <a:spcPct val="107000"/>
                        </a:lnSpc>
                        <a:spcAft>
                          <a:spcPts val="0"/>
                        </a:spcAft>
                      </a:pPr>
                      <a:r>
                        <a:rPr lang="ru-RU" sz="1800" dirty="0">
                          <a:latin typeface="Times New Roman"/>
                          <a:ea typeface="Calibri"/>
                          <a:cs typeface="Times New Roman"/>
                        </a:rPr>
                        <a:t>Тетрагональная</a:t>
                      </a:r>
                      <a:endParaRPr lang="ru-RU" sz="1800" dirty="0">
                        <a:latin typeface="Calibri"/>
                        <a:ea typeface="Calibri"/>
                        <a:cs typeface="Times New Roman"/>
                      </a:endParaRPr>
                    </a:p>
                    <a:p>
                      <a:pPr algn="ctr">
                        <a:lnSpc>
                          <a:spcPct val="107000"/>
                        </a:lnSpc>
                        <a:spcAft>
                          <a:spcPts val="0"/>
                        </a:spcAft>
                      </a:pPr>
                      <a:r>
                        <a:rPr lang="ru-RU" sz="1800" dirty="0">
                          <a:latin typeface="Times New Roman"/>
                          <a:ea typeface="Calibri"/>
                          <a:cs typeface="Times New Roman"/>
                        </a:rPr>
                        <a:t>Гексагональная</a:t>
                      </a:r>
                      <a:endParaRPr lang="ru-RU" sz="1800" dirty="0">
                        <a:latin typeface="Calibri"/>
                        <a:ea typeface="Calibri"/>
                        <a:cs typeface="Times New Roman"/>
                      </a:endParaRPr>
                    </a:p>
                    <a:p>
                      <a:pPr algn="ctr">
                        <a:lnSpc>
                          <a:spcPct val="107000"/>
                        </a:lnSpc>
                        <a:spcAft>
                          <a:spcPts val="0"/>
                        </a:spcAft>
                      </a:pPr>
                      <a:r>
                        <a:rPr lang="ru-RU" sz="1800" dirty="0">
                          <a:latin typeface="Times New Roman"/>
                          <a:ea typeface="Calibri"/>
                          <a:cs typeface="Times New Roman"/>
                        </a:rPr>
                        <a:t>Тетрагональная</a:t>
                      </a:r>
                      <a:endParaRPr lang="ru-RU" sz="1800" dirty="0">
                        <a:latin typeface="Calibri"/>
                        <a:ea typeface="Calibri"/>
                        <a:cs typeface="Times New Roman"/>
                      </a:endParaRPr>
                    </a:p>
                  </a:txBody>
                  <a:tcPr marL="68580" marR="68580" marT="0" marB="0"/>
                </a:tc>
              </a:tr>
            </a:tbl>
          </a:graphicData>
        </a:graphic>
      </p:graphicFrame>
      <p:sp>
        <p:nvSpPr>
          <p:cNvPr id="34" name="Text Box 180">
            <a:extLst>
              <a:ext uri="{FF2B5EF4-FFF2-40B4-BE49-F238E27FC236}">
                <a16:creationId xmlns:a16="http://schemas.microsoft.com/office/drawing/2014/main" xmlns="" id="{3C922B17-9F75-4CE0-AACF-62763CFE714C}"/>
              </a:ext>
            </a:extLst>
          </p:cNvPr>
          <p:cNvSpPr txBox="1">
            <a:spLocks noChangeArrowheads="1"/>
          </p:cNvSpPr>
          <p:nvPr/>
        </p:nvSpPr>
        <p:spPr bwMode="auto">
          <a:xfrm>
            <a:off x="19427703" y="2596859"/>
            <a:ext cx="7535437" cy="40779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68568" tIns="34284" rIns="68568" bIns="34284">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ru-RU" b="1" dirty="0" smtClean="0">
                <a:latin typeface="Arial" pitchFamily="34" charset="0"/>
                <a:cs typeface="Arial" pitchFamily="34" charset="0"/>
              </a:rPr>
              <a:t>Таблица 2</a:t>
            </a:r>
            <a:r>
              <a:rPr lang="en-US" b="1" dirty="0" smtClean="0">
                <a:latin typeface="Arial" pitchFamily="34" charset="0"/>
                <a:cs typeface="Arial" pitchFamily="34" charset="0"/>
              </a:rPr>
              <a:t>.</a:t>
            </a:r>
            <a:r>
              <a:rPr lang="en-US" dirty="0" smtClean="0">
                <a:latin typeface="Arial" pitchFamily="34" charset="0"/>
                <a:cs typeface="Arial" pitchFamily="34" charset="0"/>
              </a:rPr>
              <a:t> </a:t>
            </a:r>
            <a:r>
              <a:rPr lang="ru-RU" dirty="0" smtClean="0"/>
              <a:t>Состав оксидной пленки титановых сплавов</a:t>
            </a:r>
            <a:endParaRPr lang="en-US" dirty="0">
              <a:latin typeface="Arial" pitchFamily="34" charset="0"/>
              <a:cs typeface="Arial" pitchFamily="34" charset="0"/>
            </a:endParaRPr>
          </a:p>
        </p:txBody>
      </p:sp>
    </p:spTree>
    <p:extLst>
      <p:ext uri="{BB962C8B-B14F-4D97-AF65-F5344CB8AC3E}">
        <p14:creationId xmlns:p14="http://schemas.microsoft.com/office/powerpoint/2010/main" xmlns="" val="17355572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Text Box 122">
            <a:extLst>
              <a:ext uri="{FF2B5EF4-FFF2-40B4-BE49-F238E27FC236}">
                <a16:creationId xmlns:a16="http://schemas.microsoft.com/office/drawing/2014/main" xmlns="" id="{3EE68883-82DA-46FF-9B23-5441C1D263BB}"/>
              </a:ext>
            </a:extLst>
          </p:cNvPr>
          <p:cNvSpPr txBox="1">
            <a:spLocks noChangeArrowheads="1"/>
          </p:cNvSpPr>
          <p:nvPr/>
        </p:nvSpPr>
        <p:spPr bwMode="auto">
          <a:xfrm>
            <a:off x="5682343" y="190697"/>
            <a:ext cx="21945600" cy="124637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137137" tIns="342842" rIns="137137" bIns="342842" anchor="ctr" anchorCtr="0">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a:r>
              <a:rPr lang="en-GB" sz="3600" dirty="0" smtClean="0"/>
              <a:t>MODIFICATION OF TITANIUM ALLOYS SURFACE BY THERMAL OXIDATION METHOD </a:t>
            </a:r>
            <a:endParaRPr lang="ru-RU" sz="3600" dirty="0"/>
          </a:p>
        </p:txBody>
      </p:sp>
      <p:sp>
        <p:nvSpPr>
          <p:cNvPr id="61" name="Text Box 123">
            <a:extLst>
              <a:ext uri="{FF2B5EF4-FFF2-40B4-BE49-F238E27FC236}">
                <a16:creationId xmlns:a16="http://schemas.microsoft.com/office/drawing/2014/main" xmlns="" id="{6A743CFB-1E9E-4A37-B8A4-46DF96244638}"/>
              </a:ext>
            </a:extLst>
          </p:cNvPr>
          <p:cNvSpPr txBox="1">
            <a:spLocks noChangeArrowheads="1"/>
          </p:cNvSpPr>
          <p:nvPr/>
        </p:nvSpPr>
        <p:spPr bwMode="auto">
          <a:xfrm>
            <a:off x="5886450" y="1192874"/>
            <a:ext cx="23145750" cy="117885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137137" tIns="137137" rIns="137137" bIns="137137" anchor="ctr" anchorCtr="0"/>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a:r>
              <a:rPr lang="en-GB" sz="3200" dirty="0" smtClean="0"/>
              <a:t>V.I. Golubev</a:t>
            </a:r>
            <a:r>
              <a:rPr lang="en-GB" sz="3200" baseline="30000" dirty="0" smtClean="0"/>
              <a:t>1)</a:t>
            </a:r>
            <a:r>
              <a:rPr lang="en-GB" sz="3200" dirty="0" smtClean="0"/>
              <a:t>, V.V. Medison</a:t>
            </a:r>
            <a:r>
              <a:rPr lang="en-GB" sz="3200" baseline="30000" dirty="0" smtClean="0"/>
              <a:t>1, </a:t>
            </a:r>
            <a:r>
              <a:rPr lang="en-GB" sz="3200" baseline="30000" dirty="0" smtClean="0"/>
              <a:t>2</a:t>
            </a:r>
            <a:r>
              <a:rPr lang="en-GB" sz="3200" dirty="0" smtClean="0"/>
              <a:t>, </a:t>
            </a:r>
            <a:r>
              <a:rPr lang="en-GB" sz="3200" dirty="0" smtClean="0"/>
              <a:t>V.F. </a:t>
            </a:r>
            <a:r>
              <a:rPr lang="en-GB" sz="3200" dirty="0" smtClean="0"/>
              <a:t>Pegashkin</a:t>
            </a:r>
            <a:r>
              <a:rPr lang="en-GB" sz="3200" baseline="30000" dirty="0" smtClean="0"/>
              <a:t>1</a:t>
            </a:r>
            <a:endParaRPr lang="ru-RU" sz="3200" dirty="0" smtClean="0"/>
          </a:p>
          <a:p>
            <a:pPr lvl="0" algn="ctr"/>
            <a:r>
              <a:rPr lang="ru-RU" sz="2500" dirty="0" smtClean="0"/>
              <a:t>1. </a:t>
            </a:r>
            <a:r>
              <a:rPr lang="en-GB" sz="2500" dirty="0" smtClean="0"/>
              <a:t>Ural </a:t>
            </a:r>
            <a:r>
              <a:rPr lang="en-GB" sz="2500" dirty="0" smtClean="0"/>
              <a:t>Federal University named after the first President of Russia B.N. Yeltsin, Yekaterinburg</a:t>
            </a:r>
            <a:endParaRPr lang="ru-RU" sz="2500" dirty="0" smtClean="0"/>
          </a:p>
          <a:p>
            <a:pPr lvl="0" algn="ctr"/>
            <a:r>
              <a:rPr lang="ru-RU" sz="2500" dirty="0" smtClean="0"/>
              <a:t>2. </a:t>
            </a:r>
            <a:r>
              <a:rPr lang="en-GB" sz="2500" dirty="0" smtClean="0"/>
              <a:t>Public </a:t>
            </a:r>
            <a:r>
              <a:rPr lang="en-GB" sz="2500" dirty="0" smtClean="0"/>
              <a:t>Stock Company VSMPO-AVISMA Corporation, </a:t>
            </a:r>
            <a:r>
              <a:rPr lang="en-GB" sz="2500" dirty="0" err="1" smtClean="0"/>
              <a:t>Verkhnyaya</a:t>
            </a:r>
            <a:r>
              <a:rPr lang="en-GB" sz="2500" dirty="0" smtClean="0"/>
              <a:t> </a:t>
            </a:r>
            <a:r>
              <a:rPr lang="en-GB" sz="2500" dirty="0" err="1" smtClean="0"/>
              <a:t>Salda</a:t>
            </a:r>
            <a:endParaRPr lang="ru-RU" sz="2500" dirty="0"/>
          </a:p>
        </p:txBody>
      </p:sp>
      <p:sp>
        <p:nvSpPr>
          <p:cNvPr id="62" name="TextBox 61">
            <a:extLst>
              <a:ext uri="{FF2B5EF4-FFF2-40B4-BE49-F238E27FC236}">
                <a16:creationId xmlns:a16="http://schemas.microsoft.com/office/drawing/2014/main" xmlns="" id="{9D020DFE-84C5-477C-BFA9-7758B8D4A946}"/>
              </a:ext>
            </a:extLst>
          </p:cNvPr>
          <p:cNvSpPr txBox="1"/>
          <p:nvPr/>
        </p:nvSpPr>
        <p:spPr>
          <a:xfrm>
            <a:off x="21294528" y="20237229"/>
            <a:ext cx="8980685" cy="746346"/>
          </a:xfrm>
          <a:prstGeom prst="rect">
            <a:avLst/>
          </a:prstGeom>
          <a:solidFill>
            <a:schemeClr val="accent1">
              <a:lumMod val="40000"/>
              <a:lumOff val="60000"/>
            </a:schemeClr>
          </a:solidFill>
        </p:spPr>
        <p:txBody>
          <a:bodyPr wrap="square" lIns="68568" tIns="34284" rIns="68568" bIns="34284" rtlCol="0">
            <a:spAutoFit/>
          </a:bodyPr>
          <a:lstStyle/>
          <a:p>
            <a:r>
              <a:rPr lang="en-US" sz="2200" b="1" dirty="0" smtClean="0">
                <a:latin typeface="Arial" pitchFamily="34" charset="0"/>
                <a:cs typeface="Arial" pitchFamily="34" charset="0"/>
              </a:rPr>
              <a:t>Corresponding author</a:t>
            </a:r>
            <a:endParaRPr lang="ru-RU" sz="2200" b="1" dirty="0" smtClean="0">
              <a:latin typeface="Arial" pitchFamily="34" charset="0"/>
              <a:cs typeface="Arial" pitchFamily="34" charset="0"/>
            </a:endParaRPr>
          </a:p>
          <a:p>
            <a:r>
              <a:rPr lang="en-US" sz="2200" dirty="0" err="1" smtClean="0">
                <a:latin typeface="Arial" pitchFamily="34" charset="0"/>
                <a:cs typeface="Arial" pitchFamily="34" charset="0"/>
              </a:rPr>
              <a:t>Vitaly</a:t>
            </a:r>
            <a:r>
              <a:rPr lang="en-US" sz="2200" dirty="0" smtClean="0">
                <a:latin typeface="Arial" pitchFamily="34" charset="0"/>
                <a:cs typeface="Arial" pitchFamily="34" charset="0"/>
              </a:rPr>
              <a:t> V. </a:t>
            </a:r>
            <a:r>
              <a:rPr lang="en-US" sz="2200" dirty="0" err="1" smtClean="0">
                <a:latin typeface="Arial" pitchFamily="34" charset="0"/>
                <a:cs typeface="Arial" pitchFamily="34" charset="0"/>
              </a:rPr>
              <a:t>Medison</a:t>
            </a:r>
            <a:r>
              <a:rPr lang="en-US" sz="2200" dirty="0" smtClean="0">
                <a:latin typeface="Arial" pitchFamily="34" charset="0"/>
                <a:cs typeface="Arial" pitchFamily="34" charset="0"/>
              </a:rPr>
              <a:t> 	Email:</a:t>
            </a:r>
            <a:r>
              <a:rPr lang="ru-RU" sz="2200" dirty="0" smtClean="0">
                <a:latin typeface="Arial" pitchFamily="34" charset="0"/>
                <a:cs typeface="Arial" pitchFamily="34" charset="0"/>
              </a:rPr>
              <a:t> </a:t>
            </a:r>
            <a:r>
              <a:rPr lang="en-US" sz="2200" dirty="0" smtClean="0">
                <a:latin typeface="Arial" pitchFamily="34" charset="0"/>
                <a:cs typeface="Arial" pitchFamily="34" charset="0"/>
              </a:rPr>
              <a:t>medisonw@gmail.com</a:t>
            </a:r>
            <a:endParaRPr lang="en-US" sz="2200" dirty="0">
              <a:latin typeface="Arial" pitchFamily="34" charset="0"/>
              <a:cs typeface="Arial" pitchFamily="34" charset="0"/>
            </a:endParaRPr>
          </a:p>
        </p:txBody>
      </p:sp>
      <p:sp>
        <p:nvSpPr>
          <p:cNvPr id="64" name="TextBox 63">
            <a:extLst>
              <a:ext uri="{FF2B5EF4-FFF2-40B4-BE49-F238E27FC236}">
                <a16:creationId xmlns:a16="http://schemas.microsoft.com/office/drawing/2014/main" xmlns="" id="{B915AF7F-BE3C-4C4B-B547-265473B0DD6A}"/>
              </a:ext>
            </a:extLst>
          </p:cNvPr>
          <p:cNvSpPr txBox="1"/>
          <p:nvPr/>
        </p:nvSpPr>
        <p:spPr>
          <a:xfrm>
            <a:off x="20529872" y="15275752"/>
            <a:ext cx="9002391" cy="4860098"/>
          </a:xfrm>
          <a:prstGeom prst="rect">
            <a:avLst/>
          </a:prstGeom>
          <a:noFill/>
        </p:spPr>
        <p:txBody>
          <a:bodyPr wrap="square" lIns="68568" tIns="68568" rIns="68568" bIns="68568" numCol="1" spcCol="342842" rtlCol="0">
            <a:noAutofit/>
          </a:bodyPr>
          <a:lstStyle/>
          <a:p>
            <a:pPr marL="342900" lvl="0" indent="-342900">
              <a:buFont typeface="+mj-lt"/>
              <a:buAutoNum type="arabicPeriod"/>
            </a:pPr>
            <a:r>
              <a:rPr lang="en-GB" sz="1400" dirty="0" err="1" smtClean="0">
                <a:latin typeface="Arial" pitchFamily="34" charset="0"/>
                <a:cs typeface="Arial" pitchFamily="34" charset="0"/>
              </a:rPr>
              <a:t>Guçlü</a:t>
            </a:r>
            <a:r>
              <a:rPr lang="en-GB" sz="1400" dirty="0" smtClean="0">
                <a:latin typeface="Arial" pitchFamily="34" charset="0"/>
                <a:cs typeface="Arial" pitchFamily="34" charset="0"/>
              </a:rPr>
              <a:t> F.M. et al. The </a:t>
            </a:r>
            <a:r>
              <a:rPr lang="en-GB" sz="1400" dirty="0" err="1" smtClean="0">
                <a:latin typeface="Arial" pitchFamily="34" charset="0"/>
                <a:cs typeface="Arial" pitchFamily="34" charset="0"/>
              </a:rPr>
              <a:t>recrystallization</a:t>
            </a:r>
            <a:r>
              <a:rPr lang="en-GB" sz="1400" dirty="0" smtClean="0">
                <a:latin typeface="Arial" pitchFamily="34" charset="0"/>
                <a:cs typeface="Arial" pitchFamily="34" charset="0"/>
              </a:rPr>
              <a:t> and thermal oxidation </a:t>
            </a:r>
            <a:r>
              <a:rPr lang="en-GB" sz="1400" dirty="0" err="1" smtClean="0">
                <a:latin typeface="Arial" pitchFamily="34" charset="0"/>
                <a:cs typeface="Arial" pitchFamily="34" charset="0"/>
              </a:rPr>
              <a:t>behavior</a:t>
            </a:r>
            <a:r>
              <a:rPr lang="en-GB" sz="1400" dirty="0" smtClean="0">
                <a:latin typeface="Arial" pitchFamily="34" charset="0"/>
                <a:cs typeface="Arial" pitchFamily="34" charset="0"/>
              </a:rPr>
              <a:t> of CP-titanium / F.M. </a:t>
            </a:r>
            <a:r>
              <a:rPr lang="en-GB" sz="1400" dirty="0" err="1" smtClean="0">
                <a:latin typeface="Arial" pitchFamily="34" charset="0"/>
                <a:cs typeface="Arial" pitchFamily="34" charset="0"/>
              </a:rPr>
              <a:t>Guçlü</a:t>
            </a:r>
            <a:r>
              <a:rPr lang="en-GB" sz="1400" dirty="0" smtClean="0">
                <a:latin typeface="Arial" pitchFamily="34" charset="0"/>
                <a:cs typeface="Arial" pitchFamily="34" charset="0"/>
              </a:rPr>
              <a:t>, H. </a:t>
            </a:r>
            <a:r>
              <a:rPr lang="en-GB" sz="1400" dirty="0" err="1" smtClean="0">
                <a:latin typeface="Arial" pitchFamily="34" charset="0"/>
                <a:cs typeface="Arial" pitchFamily="34" charset="0"/>
              </a:rPr>
              <a:t>Çimenoğlu</a:t>
            </a:r>
            <a:r>
              <a:rPr lang="en-GB" sz="1400" dirty="0" smtClean="0">
                <a:latin typeface="Arial" pitchFamily="34" charset="0"/>
                <a:cs typeface="Arial" pitchFamily="34" charset="0"/>
              </a:rPr>
              <a:t>, E.S. </a:t>
            </a:r>
            <a:r>
              <a:rPr lang="en-GB" sz="1400" dirty="0" err="1" smtClean="0">
                <a:latin typeface="Arial" pitchFamily="34" charset="0"/>
                <a:cs typeface="Arial" pitchFamily="34" charset="0"/>
              </a:rPr>
              <a:t>Kayalı</a:t>
            </a:r>
            <a:r>
              <a:rPr lang="en-GB" sz="1400" dirty="0" smtClean="0">
                <a:latin typeface="Arial" pitchFamily="34" charset="0"/>
                <a:cs typeface="Arial" pitchFamily="34" charset="0"/>
              </a:rPr>
              <a:t> // Materials Science and Engineering C 26 (2006) 1367 – 1372 doi:10.1016/j.msec.2005.08.012;</a:t>
            </a:r>
            <a:endParaRPr lang="ru-RU" sz="1400" dirty="0" smtClean="0">
              <a:latin typeface="Arial" pitchFamily="34" charset="0"/>
              <a:cs typeface="Arial" pitchFamily="34" charset="0"/>
            </a:endParaRPr>
          </a:p>
          <a:p>
            <a:pPr marL="342900" lvl="0" indent="-342900">
              <a:buFont typeface="+mj-lt"/>
              <a:buAutoNum type="arabicPeriod"/>
            </a:pPr>
            <a:r>
              <a:rPr lang="en-GB" sz="1400" dirty="0" err="1" smtClean="0">
                <a:latin typeface="Arial" pitchFamily="34" charset="0"/>
                <a:cs typeface="Arial" pitchFamily="34" charset="0"/>
              </a:rPr>
              <a:t>Jamesh</a:t>
            </a:r>
            <a:r>
              <a:rPr lang="en-GB" sz="1400" dirty="0" smtClean="0">
                <a:latin typeface="Arial" pitchFamily="34" charset="0"/>
                <a:cs typeface="Arial" pitchFamily="34" charset="0"/>
              </a:rPr>
              <a:t> M. et al. Effect of thermal oxidation on corrosion resistance of commercially pure titanium in acid medium / M. </a:t>
            </a:r>
            <a:r>
              <a:rPr lang="en-GB" sz="1400" dirty="0" err="1" smtClean="0">
                <a:latin typeface="Arial" pitchFamily="34" charset="0"/>
                <a:cs typeface="Arial" pitchFamily="34" charset="0"/>
              </a:rPr>
              <a:t>Jamesh</a:t>
            </a:r>
            <a:r>
              <a:rPr lang="en-GB" sz="1400" dirty="0" smtClean="0">
                <a:latin typeface="Arial" pitchFamily="34" charset="0"/>
                <a:cs typeface="Arial" pitchFamily="34" charset="0"/>
              </a:rPr>
              <a:t>, </a:t>
            </a:r>
            <a:r>
              <a:rPr lang="en-GB" sz="1400" dirty="0" err="1" smtClean="0">
                <a:latin typeface="Arial" pitchFamily="34" charset="0"/>
                <a:cs typeface="Arial" pitchFamily="34" charset="0"/>
              </a:rPr>
              <a:t>Satendra</a:t>
            </a:r>
            <a:r>
              <a:rPr lang="en-GB" sz="1400" dirty="0" smtClean="0">
                <a:latin typeface="Arial" pitchFamily="34" charset="0"/>
                <a:cs typeface="Arial" pitchFamily="34" charset="0"/>
              </a:rPr>
              <a:t> Kumar, T.S.N. </a:t>
            </a:r>
            <a:r>
              <a:rPr lang="en-GB" sz="1400" dirty="0" err="1" smtClean="0">
                <a:latin typeface="Arial" pitchFamily="34" charset="0"/>
                <a:cs typeface="Arial" pitchFamily="34" charset="0"/>
              </a:rPr>
              <a:t>Sankara</a:t>
            </a:r>
            <a:r>
              <a:rPr lang="en-GB" sz="1400" dirty="0" smtClean="0">
                <a:latin typeface="Arial" pitchFamily="34" charset="0"/>
                <a:cs typeface="Arial" pitchFamily="34" charset="0"/>
              </a:rPr>
              <a:t> Narayanan // Journal of Materials Engineering and Performance 	21 (2012) 900 – 906 DOI: 10.1007/s11665-011-9970-8;</a:t>
            </a:r>
            <a:endParaRPr lang="ru-RU" sz="1400" dirty="0" smtClean="0">
              <a:latin typeface="Arial" pitchFamily="34" charset="0"/>
              <a:cs typeface="Arial" pitchFamily="34" charset="0"/>
            </a:endParaRPr>
          </a:p>
          <a:p>
            <a:pPr marL="342900" lvl="0" indent="-342900">
              <a:buFont typeface="+mj-lt"/>
              <a:buAutoNum type="arabicPeriod"/>
            </a:pPr>
            <a:r>
              <a:rPr lang="en-GB" sz="1400" dirty="0" err="1" smtClean="0">
                <a:latin typeface="Arial" pitchFamily="34" charset="0"/>
                <a:cs typeface="Arial" pitchFamily="34" charset="0"/>
              </a:rPr>
              <a:t>Jamesh</a:t>
            </a:r>
            <a:r>
              <a:rPr lang="en-GB" sz="1400" dirty="0" smtClean="0">
                <a:latin typeface="Arial" pitchFamily="34" charset="0"/>
                <a:cs typeface="Arial" pitchFamily="34" charset="0"/>
              </a:rPr>
              <a:t> M. et al. Thermal Oxidation of Titanium: Evaluation of corrosion resistance as a function of cooling rate / M. </a:t>
            </a:r>
            <a:r>
              <a:rPr lang="en-GB" sz="1400" dirty="0" err="1" smtClean="0">
                <a:latin typeface="Arial" pitchFamily="34" charset="0"/>
                <a:cs typeface="Arial" pitchFamily="34" charset="0"/>
              </a:rPr>
              <a:t>Jamesh</a:t>
            </a:r>
            <a:r>
              <a:rPr lang="en-GB" sz="1400" dirty="0" smtClean="0">
                <a:latin typeface="Arial" pitchFamily="34" charset="0"/>
                <a:cs typeface="Arial" pitchFamily="34" charset="0"/>
              </a:rPr>
              <a:t>, , T.S.N. </a:t>
            </a:r>
            <a:r>
              <a:rPr lang="en-GB" sz="1400" dirty="0" err="1" smtClean="0">
                <a:latin typeface="Arial" pitchFamily="34" charset="0"/>
                <a:cs typeface="Arial" pitchFamily="34" charset="0"/>
              </a:rPr>
              <a:t>Sankara</a:t>
            </a:r>
            <a:r>
              <a:rPr lang="en-GB" sz="1400" dirty="0" smtClean="0">
                <a:latin typeface="Arial" pitchFamily="34" charset="0"/>
                <a:cs typeface="Arial" pitchFamily="34" charset="0"/>
              </a:rPr>
              <a:t> Narayanan, Paul K. Chu // Materials Chemistry and Physics (2013) 1 – 8 </a:t>
            </a:r>
            <a:r>
              <a:rPr lang="en-GB" sz="1400" u="sng" dirty="0" smtClean="0">
                <a:latin typeface="Arial" pitchFamily="34" charset="0"/>
                <a:cs typeface="Arial" pitchFamily="34" charset="0"/>
                <a:hlinkClick r:id="rId2"/>
              </a:rPr>
              <a:t>http://dx.doi.org/10.1016/j.matchemphys.2012.12.020</a:t>
            </a:r>
            <a:r>
              <a:rPr lang="en-GB" sz="1400" dirty="0" smtClean="0">
                <a:latin typeface="Arial" pitchFamily="34" charset="0"/>
                <a:cs typeface="Arial" pitchFamily="34" charset="0"/>
              </a:rPr>
              <a:t>;</a:t>
            </a:r>
            <a:endParaRPr lang="ru-RU" sz="1400" dirty="0" smtClean="0">
              <a:latin typeface="Arial" pitchFamily="34" charset="0"/>
              <a:cs typeface="Arial" pitchFamily="34" charset="0"/>
            </a:endParaRPr>
          </a:p>
          <a:p>
            <a:pPr marL="342900" lvl="0" indent="-342900">
              <a:buFont typeface="+mj-lt"/>
              <a:buAutoNum type="arabicPeriod"/>
            </a:pPr>
            <a:r>
              <a:rPr lang="en-GB" sz="1400" dirty="0" smtClean="0">
                <a:latin typeface="Arial" pitchFamily="34" charset="0"/>
                <a:cs typeface="Arial" pitchFamily="34" charset="0"/>
              </a:rPr>
              <a:t>N. </a:t>
            </a:r>
            <a:r>
              <a:rPr lang="en-GB" sz="1400" dirty="0" err="1" smtClean="0">
                <a:latin typeface="Arial" pitchFamily="34" charset="0"/>
                <a:cs typeface="Arial" pitchFamily="34" charset="0"/>
              </a:rPr>
              <a:t>Dalili</a:t>
            </a:r>
            <a:r>
              <a:rPr lang="en-GB" sz="1400" dirty="0" smtClean="0">
                <a:latin typeface="Arial" pitchFamily="34" charset="0"/>
                <a:cs typeface="Arial" pitchFamily="34" charset="0"/>
              </a:rPr>
              <a:t> et al. Improving the wear resistance of Ti–6Al–4V/</a:t>
            </a:r>
            <a:r>
              <a:rPr lang="en-GB" sz="1400" dirty="0" err="1" smtClean="0">
                <a:latin typeface="Arial" pitchFamily="34" charset="0"/>
                <a:cs typeface="Arial" pitchFamily="34" charset="0"/>
              </a:rPr>
              <a:t>TiC</a:t>
            </a:r>
            <a:r>
              <a:rPr lang="en-GB" sz="1400" dirty="0" smtClean="0">
                <a:latin typeface="Arial" pitchFamily="34" charset="0"/>
                <a:cs typeface="Arial" pitchFamily="34" charset="0"/>
              </a:rPr>
              <a:t> composites through thermal oxidation (TO) N. </a:t>
            </a:r>
            <a:r>
              <a:rPr lang="en-GB" sz="1400" dirty="0" err="1" smtClean="0">
                <a:latin typeface="Arial" pitchFamily="34" charset="0"/>
                <a:cs typeface="Arial" pitchFamily="34" charset="0"/>
              </a:rPr>
              <a:t>Dalili</a:t>
            </a:r>
            <a:r>
              <a:rPr lang="en-GB" sz="1400" dirty="0" smtClean="0">
                <a:latin typeface="Arial" pitchFamily="34" charset="0"/>
                <a:cs typeface="Arial" pitchFamily="34" charset="0"/>
              </a:rPr>
              <a:t>, A. </a:t>
            </a:r>
            <a:r>
              <a:rPr lang="en-GB" sz="1400" dirty="0" err="1" smtClean="0">
                <a:latin typeface="Arial" pitchFamily="34" charset="0"/>
                <a:cs typeface="Arial" pitchFamily="34" charset="0"/>
              </a:rPr>
              <a:t>Edrisy</a:t>
            </a:r>
            <a:r>
              <a:rPr lang="en-GB" sz="1400" dirty="0" smtClean="0">
                <a:latin typeface="Arial" pitchFamily="34" charset="0"/>
                <a:cs typeface="Arial" pitchFamily="34" charset="0"/>
              </a:rPr>
              <a:t>, K. </a:t>
            </a:r>
            <a:r>
              <a:rPr lang="en-GB" sz="1400" dirty="0" err="1" smtClean="0">
                <a:latin typeface="Arial" pitchFamily="34" charset="0"/>
                <a:cs typeface="Arial" pitchFamily="34" charset="0"/>
              </a:rPr>
              <a:t>Farokhzadeh</a:t>
            </a:r>
            <a:r>
              <a:rPr lang="en-GB" sz="1400" dirty="0" smtClean="0">
                <a:latin typeface="Arial" pitchFamily="34" charset="0"/>
                <a:cs typeface="Arial" pitchFamily="34" charset="0"/>
              </a:rPr>
              <a:t>, J. Li, J. Lo, A.R. </a:t>
            </a:r>
            <a:r>
              <a:rPr lang="en-GB" sz="1400" dirty="0" err="1" smtClean="0">
                <a:latin typeface="Arial" pitchFamily="34" charset="0"/>
                <a:cs typeface="Arial" pitchFamily="34" charset="0"/>
              </a:rPr>
              <a:t>Riahi</a:t>
            </a:r>
            <a:r>
              <a:rPr lang="en-GB" sz="1400" dirty="0" smtClean="0">
                <a:latin typeface="Arial" pitchFamily="34" charset="0"/>
                <a:cs typeface="Arial" pitchFamily="34" charset="0"/>
              </a:rPr>
              <a:t> // Wear 269 (2010) 590 – 601 </a:t>
            </a:r>
            <a:r>
              <a:rPr lang="en-GB" sz="1400" u="sng" dirty="0" smtClean="0">
                <a:latin typeface="Arial" pitchFamily="34" charset="0"/>
                <a:cs typeface="Arial" pitchFamily="34" charset="0"/>
                <a:hlinkClick r:id="rId3"/>
              </a:rPr>
              <a:t>doi:10.1016/j.wear.2010.06.006</a:t>
            </a:r>
            <a:r>
              <a:rPr lang="en-GB" sz="1400" dirty="0" smtClean="0">
                <a:latin typeface="Arial" pitchFamily="34" charset="0"/>
                <a:cs typeface="Arial" pitchFamily="34" charset="0"/>
              </a:rPr>
              <a:t>;</a:t>
            </a:r>
            <a:endParaRPr lang="ru-RU" sz="1400" dirty="0" smtClean="0">
              <a:latin typeface="Arial" pitchFamily="34" charset="0"/>
              <a:cs typeface="Arial" pitchFamily="34" charset="0"/>
            </a:endParaRPr>
          </a:p>
          <a:p>
            <a:pPr marL="342900" lvl="0" indent="-342900">
              <a:buFont typeface="+mj-lt"/>
              <a:buAutoNum type="arabicPeriod"/>
            </a:pPr>
            <a:r>
              <a:rPr lang="en-GB" sz="1400" dirty="0" smtClean="0">
                <a:latin typeface="Arial" pitchFamily="34" charset="0"/>
                <a:cs typeface="Arial" pitchFamily="34" charset="0"/>
              </a:rPr>
              <a:t>I.I. </a:t>
            </a:r>
            <a:r>
              <a:rPr lang="en-GB" sz="1400" dirty="0" err="1" smtClean="0">
                <a:latin typeface="Arial" pitchFamily="34" charset="0"/>
                <a:cs typeface="Arial" pitchFamily="34" charset="0"/>
              </a:rPr>
              <a:t>Kornilov</a:t>
            </a:r>
            <a:r>
              <a:rPr lang="en-GB" sz="1400" dirty="0" smtClean="0">
                <a:latin typeface="Arial" pitchFamily="34" charset="0"/>
                <a:cs typeface="Arial" pitchFamily="34" charset="0"/>
              </a:rPr>
              <a:t>, M.N </a:t>
            </a:r>
            <a:r>
              <a:rPr lang="en-GB" sz="1400" dirty="0" err="1" smtClean="0">
                <a:latin typeface="Arial" pitchFamily="34" charset="0"/>
                <a:cs typeface="Arial" pitchFamily="34" charset="0"/>
              </a:rPr>
              <a:t>Zabrodskaya</a:t>
            </a:r>
            <a:r>
              <a:rPr lang="en-GB" sz="1400" dirty="0" smtClean="0">
                <a:latin typeface="Arial" pitchFamily="34" charset="0"/>
                <a:cs typeface="Arial" pitchFamily="34" charset="0"/>
              </a:rPr>
              <a:t>, N.G </a:t>
            </a:r>
            <a:r>
              <a:rPr lang="en-GB" sz="1400" dirty="0" err="1" smtClean="0">
                <a:latin typeface="Arial" pitchFamily="34" charset="0"/>
                <a:cs typeface="Arial" pitchFamily="34" charset="0"/>
              </a:rPr>
              <a:t>Boriskina</a:t>
            </a:r>
            <a:r>
              <a:rPr lang="en-GB" sz="1400" dirty="0" smtClean="0">
                <a:latin typeface="Arial" pitchFamily="34" charset="0"/>
                <a:cs typeface="Arial" pitchFamily="34" charset="0"/>
              </a:rPr>
              <a:t>, A.P </a:t>
            </a:r>
            <a:r>
              <a:rPr lang="en-GB" sz="1400" dirty="0" err="1" smtClean="0">
                <a:latin typeface="Arial" pitchFamily="34" charset="0"/>
                <a:cs typeface="Arial" pitchFamily="34" charset="0"/>
              </a:rPr>
              <a:t>Brynza</a:t>
            </a:r>
            <a:r>
              <a:rPr lang="en-GB" sz="1400" dirty="0" smtClean="0">
                <a:latin typeface="Arial" pitchFamily="34" charset="0"/>
                <a:cs typeface="Arial" pitchFamily="34" charset="0"/>
              </a:rPr>
              <a:t>. (1977) Kinetics of long titanium oxidation. Metal </a:t>
            </a:r>
            <a:r>
              <a:rPr lang="en-GB" sz="1400" dirty="0" err="1" smtClean="0">
                <a:latin typeface="Arial" pitchFamily="34" charset="0"/>
                <a:cs typeface="Arial" pitchFamily="34" charset="0"/>
              </a:rPr>
              <a:t>Sci</a:t>
            </a:r>
            <a:r>
              <a:rPr lang="en-GB" sz="1400" dirty="0" smtClean="0">
                <a:latin typeface="Arial" pitchFamily="34" charset="0"/>
                <a:cs typeface="Arial" pitchFamily="34" charset="0"/>
              </a:rPr>
              <a:t> Heat Treat 5:49–51. [in Russian];</a:t>
            </a:r>
            <a:endParaRPr lang="ru-RU" sz="1400" dirty="0" smtClean="0">
              <a:latin typeface="Arial" pitchFamily="34" charset="0"/>
              <a:cs typeface="Arial" pitchFamily="34" charset="0"/>
            </a:endParaRPr>
          </a:p>
          <a:p>
            <a:pPr marL="342900" lvl="0" indent="-342900">
              <a:buFont typeface="+mj-lt"/>
              <a:buAutoNum type="arabicPeriod"/>
            </a:pPr>
            <a:r>
              <a:rPr lang="en-GB" sz="1400" dirty="0" smtClean="0">
                <a:latin typeface="Arial" pitchFamily="34" charset="0"/>
                <a:cs typeface="Arial" pitchFamily="34" charset="0"/>
              </a:rPr>
              <a:t>Patent US 5665647 A Electrical resistance / Takashi </a:t>
            </a:r>
            <a:r>
              <a:rPr lang="en-GB" sz="1400" dirty="0" err="1" smtClean="0">
                <a:latin typeface="Arial" pitchFamily="34" charset="0"/>
                <a:cs typeface="Arial" pitchFamily="34" charset="0"/>
              </a:rPr>
              <a:t>Ishigami</a:t>
            </a:r>
            <a:r>
              <a:rPr lang="en-GB" sz="1400" dirty="0" smtClean="0">
                <a:latin typeface="Arial" pitchFamily="34" charset="0"/>
                <a:cs typeface="Arial" pitchFamily="34" charset="0"/>
              </a:rPr>
              <a:t>, 1997;</a:t>
            </a:r>
            <a:endParaRPr lang="ru-RU" sz="1400" dirty="0" smtClean="0">
              <a:latin typeface="Arial" pitchFamily="34" charset="0"/>
              <a:cs typeface="Arial" pitchFamily="34" charset="0"/>
            </a:endParaRPr>
          </a:p>
          <a:p>
            <a:pPr marL="342900" lvl="0" indent="-342900">
              <a:buFont typeface="+mj-lt"/>
              <a:buAutoNum type="arabicPeriod"/>
            </a:pPr>
            <a:r>
              <a:rPr lang="en-GB" sz="1400" dirty="0" smtClean="0">
                <a:latin typeface="Arial" pitchFamily="34" charset="0"/>
                <a:cs typeface="Arial" pitchFamily="34" charset="0"/>
              </a:rPr>
              <a:t>Patent RU 2456125 C2. Method of cutting metallic and current-conducting materials by current conducting cutting tool / V.V. </a:t>
            </a:r>
            <a:r>
              <a:rPr lang="en-GB" sz="1400" dirty="0" err="1" smtClean="0">
                <a:latin typeface="Arial" pitchFamily="34" charset="0"/>
                <a:cs typeface="Arial" pitchFamily="34" charset="0"/>
              </a:rPr>
              <a:t>Medison</a:t>
            </a:r>
            <a:r>
              <a:rPr lang="en-GB" sz="1400" dirty="0" smtClean="0">
                <a:latin typeface="Arial" pitchFamily="34" charset="0"/>
                <a:cs typeface="Arial" pitchFamily="34" charset="0"/>
              </a:rPr>
              <a:t>, V.I. </a:t>
            </a:r>
            <a:r>
              <a:rPr lang="en-GB" sz="1400" dirty="0" err="1" smtClean="0">
                <a:latin typeface="Arial" pitchFamily="34" charset="0"/>
                <a:cs typeface="Arial" pitchFamily="34" charset="0"/>
              </a:rPr>
              <a:t>Golubev</a:t>
            </a:r>
            <a:r>
              <a:rPr lang="en-GB" sz="1400" dirty="0" smtClean="0">
                <a:latin typeface="Arial" pitchFamily="34" charset="0"/>
                <a:cs typeface="Arial" pitchFamily="34" charset="0"/>
              </a:rPr>
              <a:t> et al., 2012 [in Russian];</a:t>
            </a:r>
            <a:endParaRPr lang="ru-RU" sz="1400" dirty="0" smtClean="0">
              <a:latin typeface="Arial" pitchFamily="34" charset="0"/>
              <a:cs typeface="Arial" pitchFamily="34" charset="0"/>
            </a:endParaRPr>
          </a:p>
          <a:p>
            <a:pPr marL="342900" lvl="0" indent="-342900">
              <a:buFont typeface="+mj-lt"/>
              <a:buAutoNum type="arabicPeriod"/>
            </a:pPr>
            <a:r>
              <a:rPr lang="en-GB" sz="1400" dirty="0" smtClean="0">
                <a:latin typeface="Arial" pitchFamily="34" charset="0"/>
                <a:cs typeface="Arial" pitchFamily="34" charset="0"/>
              </a:rPr>
              <a:t>Patent RU 177 161 U1. Device for fixation of conductive cutting tool / V.V. </a:t>
            </a:r>
            <a:r>
              <a:rPr lang="en-GB" sz="1400" dirty="0" err="1" smtClean="0">
                <a:latin typeface="Arial" pitchFamily="34" charset="0"/>
                <a:cs typeface="Arial" pitchFamily="34" charset="0"/>
              </a:rPr>
              <a:t>Medison</a:t>
            </a:r>
            <a:r>
              <a:rPr lang="en-GB" sz="1400" dirty="0" smtClean="0">
                <a:latin typeface="Arial" pitchFamily="34" charset="0"/>
                <a:cs typeface="Arial" pitchFamily="34" charset="0"/>
              </a:rPr>
              <a:t>, V.I. </a:t>
            </a:r>
            <a:r>
              <a:rPr lang="en-GB" sz="1400" dirty="0" err="1" smtClean="0">
                <a:latin typeface="Arial" pitchFamily="34" charset="0"/>
                <a:cs typeface="Arial" pitchFamily="34" charset="0"/>
              </a:rPr>
              <a:t>Golubev</a:t>
            </a:r>
            <a:r>
              <a:rPr lang="en-GB" sz="1400" dirty="0" smtClean="0">
                <a:latin typeface="Arial" pitchFamily="34" charset="0"/>
                <a:cs typeface="Arial" pitchFamily="34" charset="0"/>
              </a:rPr>
              <a:t> et al., 2018 [in Russian];</a:t>
            </a:r>
            <a:endParaRPr lang="ru-RU" sz="1400" dirty="0" smtClean="0">
              <a:latin typeface="Arial" pitchFamily="34" charset="0"/>
              <a:cs typeface="Arial" pitchFamily="34" charset="0"/>
            </a:endParaRPr>
          </a:p>
          <a:p>
            <a:pPr marL="342900" lvl="0" indent="-342900">
              <a:buFont typeface="+mj-lt"/>
              <a:buAutoNum type="arabicPeriod"/>
            </a:pPr>
            <a:r>
              <a:rPr lang="en-GB" sz="1400" dirty="0" smtClean="0">
                <a:latin typeface="Arial" pitchFamily="34" charset="0"/>
                <a:cs typeface="Arial" pitchFamily="34" charset="0"/>
              </a:rPr>
              <a:t>V.I. </a:t>
            </a:r>
            <a:r>
              <a:rPr lang="en-GB" sz="1400" dirty="0" err="1" smtClean="0">
                <a:latin typeface="Arial" pitchFamily="34" charset="0"/>
                <a:cs typeface="Arial" pitchFamily="34" charset="0"/>
              </a:rPr>
              <a:t>Golubev</a:t>
            </a:r>
            <a:r>
              <a:rPr lang="en-GB" sz="1400" dirty="0" smtClean="0">
                <a:latin typeface="Arial" pitchFamily="34" charset="0"/>
                <a:cs typeface="Arial" pitchFamily="34" charset="0"/>
              </a:rPr>
              <a:t>, V.V. </a:t>
            </a:r>
            <a:r>
              <a:rPr lang="en-GB" sz="1400" dirty="0" err="1" smtClean="0">
                <a:latin typeface="Arial" pitchFamily="34" charset="0"/>
                <a:cs typeface="Arial" pitchFamily="34" charset="0"/>
              </a:rPr>
              <a:t>Medison</a:t>
            </a:r>
            <a:r>
              <a:rPr lang="en-GB" sz="1400" dirty="0" smtClean="0">
                <a:latin typeface="Arial" pitchFamily="34" charset="0"/>
                <a:cs typeface="Arial" pitchFamily="34" charset="0"/>
              </a:rPr>
              <a:t>, </a:t>
            </a:r>
            <a:r>
              <a:rPr lang="en-GB" sz="1400" dirty="0" err="1" smtClean="0">
                <a:latin typeface="Arial" pitchFamily="34" charset="0"/>
                <a:cs typeface="Arial" pitchFamily="34" charset="0"/>
              </a:rPr>
              <a:t>V.F.Pegashkin</a:t>
            </a:r>
            <a:r>
              <a:rPr lang="en-GB" sz="1400" dirty="0" smtClean="0">
                <a:latin typeface="Arial" pitchFamily="34" charset="0"/>
                <a:cs typeface="Arial" pitchFamily="34" charset="0"/>
              </a:rPr>
              <a:t> (2015). Electric insulation of cutting tools during machining of titanium alloys. Nizhny </a:t>
            </a:r>
            <a:r>
              <a:rPr lang="en-GB" sz="1400" dirty="0" err="1" smtClean="0">
                <a:latin typeface="Arial" pitchFamily="34" charset="0"/>
                <a:cs typeface="Arial" pitchFamily="34" charset="0"/>
              </a:rPr>
              <a:t>Tagil</a:t>
            </a:r>
            <a:r>
              <a:rPr lang="en-GB" sz="1400" dirty="0" smtClean="0">
                <a:latin typeface="Arial" pitchFamily="34" charset="0"/>
                <a:cs typeface="Arial" pitchFamily="34" charset="0"/>
              </a:rPr>
              <a:t> branch of the Ural Federal University named after the first President of Russia B.N. Yeltsin – 148 [in Russian</a:t>
            </a:r>
            <a:r>
              <a:rPr lang="en-GB" sz="1400" dirty="0" smtClean="0">
                <a:latin typeface="Arial" pitchFamily="34" charset="0"/>
                <a:cs typeface="Arial" pitchFamily="34" charset="0"/>
              </a:rPr>
              <a:t>].</a:t>
            </a:r>
            <a:endParaRPr lang="ru-RU" sz="1400" dirty="0" smtClean="0">
              <a:latin typeface="Arial" pitchFamily="34" charset="0"/>
              <a:cs typeface="Arial" pitchFamily="34" charset="0"/>
            </a:endParaRPr>
          </a:p>
        </p:txBody>
      </p:sp>
      <p:sp>
        <p:nvSpPr>
          <p:cNvPr id="65" name="TextBox 64">
            <a:extLst>
              <a:ext uri="{FF2B5EF4-FFF2-40B4-BE49-F238E27FC236}">
                <a16:creationId xmlns:a16="http://schemas.microsoft.com/office/drawing/2014/main" xmlns="" id="{33527281-4727-4468-B78B-41DC5482CCBB}"/>
              </a:ext>
            </a:extLst>
          </p:cNvPr>
          <p:cNvSpPr txBox="1"/>
          <p:nvPr/>
        </p:nvSpPr>
        <p:spPr>
          <a:xfrm>
            <a:off x="23453483" y="14557003"/>
            <a:ext cx="3488751" cy="746346"/>
          </a:xfrm>
          <a:prstGeom prst="rect">
            <a:avLst/>
          </a:prstGeom>
          <a:noFill/>
        </p:spPr>
        <p:txBody>
          <a:bodyPr wrap="none" lIns="68568" tIns="34284" rIns="68568" bIns="34284" rtlCol="0">
            <a:spAutoFit/>
          </a:bodyPr>
          <a:lstStyle/>
          <a:p>
            <a:r>
              <a:rPr lang="en-US" sz="4400" b="1" dirty="0" smtClean="0"/>
              <a:t>REFERENCES</a:t>
            </a:r>
            <a:endParaRPr lang="en-US" sz="4400" b="1" dirty="0"/>
          </a:p>
        </p:txBody>
      </p:sp>
      <p:sp>
        <p:nvSpPr>
          <p:cNvPr id="66" name="Text Box 189">
            <a:extLst>
              <a:ext uri="{FF2B5EF4-FFF2-40B4-BE49-F238E27FC236}">
                <a16:creationId xmlns:a16="http://schemas.microsoft.com/office/drawing/2014/main" xmlns="" id="{11F7D1A5-5B97-4211-B387-ABCDF362422E}"/>
              </a:ext>
            </a:extLst>
          </p:cNvPr>
          <p:cNvSpPr txBox="1">
            <a:spLocks noChangeArrowheads="1"/>
          </p:cNvSpPr>
          <p:nvPr/>
        </p:nvSpPr>
        <p:spPr bwMode="auto">
          <a:xfrm>
            <a:off x="1015605" y="3203699"/>
            <a:ext cx="8712155" cy="1815835"/>
          </a:xfrm>
          <a:prstGeom prst="rect">
            <a:avLst/>
          </a:prstGeom>
          <a:solidFill>
            <a:schemeClr val="bg1"/>
          </a:solidFill>
          <a:ln w="12700">
            <a:solidFill>
              <a:schemeClr val="accent1">
                <a:lumMod val="75000"/>
              </a:schemeClr>
            </a:solidFill>
          </a:ln>
          <a:effectLst/>
        </p:spPr>
        <p:txBody>
          <a:bodyPr wrap="square" lIns="137137" tIns="137137" rIns="137137" bIns="137137">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algn="just"/>
            <a:r>
              <a:rPr lang="en-GB" sz="2000" dirty="0" smtClean="0"/>
              <a:t>The article investigates how thermal oxidation influences the microstructure, chemical and phase composition of oxidation films, electrical resistance of titanium alloys surface, and hardness of titanium alloys. It shows the possibility to use titanium alloys after thermal oxidation for industrial purposes.</a:t>
            </a:r>
            <a:endParaRPr lang="ru-RU" sz="2000" dirty="0"/>
          </a:p>
        </p:txBody>
      </p:sp>
      <p:sp>
        <p:nvSpPr>
          <p:cNvPr id="67" name="Rectangle 31">
            <a:extLst>
              <a:ext uri="{FF2B5EF4-FFF2-40B4-BE49-F238E27FC236}">
                <a16:creationId xmlns:a16="http://schemas.microsoft.com/office/drawing/2014/main" xmlns="" id="{CB2C2354-633D-47D3-B137-9150FDE14086}"/>
              </a:ext>
            </a:extLst>
          </p:cNvPr>
          <p:cNvSpPr/>
          <p:nvPr/>
        </p:nvSpPr>
        <p:spPr>
          <a:xfrm>
            <a:off x="1015605" y="2616024"/>
            <a:ext cx="8712155" cy="642879"/>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68568" tIns="34284" rIns="68568" bIns="34284" rtlCol="0" anchor="ctr"/>
          <a:lstStyle/>
          <a:p>
            <a:pPr algn="ctr"/>
            <a:r>
              <a:rPr lang="en-US" sz="4400" b="1" dirty="0" smtClean="0">
                <a:solidFill>
                  <a:schemeClr val="accent3">
                    <a:lumMod val="20000"/>
                    <a:lumOff val="80000"/>
                  </a:schemeClr>
                </a:solidFill>
              </a:rPr>
              <a:t>ABSTRACT</a:t>
            </a:r>
            <a:endParaRPr lang="en-US" sz="4400" b="1" dirty="0">
              <a:solidFill>
                <a:schemeClr val="accent3">
                  <a:lumMod val="20000"/>
                  <a:lumOff val="80000"/>
                </a:schemeClr>
              </a:solidFill>
            </a:endParaRPr>
          </a:p>
        </p:txBody>
      </p:sp>
      <p:sp>
        <p:nvSpPr>
          <p:cNvPr id="68" name="Text Box 194">
            <a:extLst>
              <a:ext uri="{FF2B5EF4-FFF2-40B4-BE49-F238E27FC236}">
                <a16:creationId xmlns:a16="http://schemas.microsoft.com/office/drawing/2014/main" xmlns="" id="{51AE9390-D805-4F15-B8FC-9BC9F193169C}"/>
              </a:ext>
            </a:extLst>
          </p:cNvPr>
          <p:cNvSpPr txBox="1">
            <a:spLocks noChangeArrowheads="1"/>
          </p:cNvSpPr>
          <p:nvPr/>
        </p:nvSpPr>
        <p:spPr bwMode="auto">
          <a:xfrm>
            <a:off x="10319067" y="3356613"/>
            <a:ext cx="9002396" cy="14359887"/>
          </a:xfrm>
          <a:prstGeom prst="rect">
            <a:avLst/>
          </a:prstGeom>
          <a:solidFill>
            <a:schemeClr val="bg1"/>
          </a:solidFill>
          <a:ln w="12700">
            <a:solidFill>
              <a:schemeClr val="accent1">
                <a:lumMod val="75000"/>
              </a:schemeClr>
            </a:solidFill>
          </a:ln>
          <a:effectLst/>
        </p:spPr>
        <p:txBody>
          <a:bodyPr wrap="square" lIns="137137" tIns="137137" rIns="137137" bIns="137137">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algn="just"/>
            <a:r>
              <a:rPr lang="en-GB" dirty="0" smtClean="0"/>
              <a:t>Measurement results for electrical resistance are given in Table 1. Microstructure examination results show that the oxide layer depth is within the range from 10 to 100 </a:t>
            </a:r>
            <a:r>
              <a:rPr lang="en-GB" dirty="0" err="1" smtClean="0"/>
              <a:t>μm</a:t>
            </a:r>
            <a:r>
              <a:rPr lang="en-GB" dirty="0" smtClean="0"/>
              <a:t>. They also show that the oxide layer consists of several </a:t>
            </a:r>
            <a:r>
              <a:rPr lang="en-GB" dirty="0" err="1" smtClean="0"/>
              <a:t>sublayers</a:t>
            </a:r>
            <a:r>
              <a:rPr lang="en-GB" dirty="0" smtClean="0"/>
              <a:t> having different chemical and phase composition.</a:t>
            </a:r>
            <a:endParaRPr lang="ru-RU" dirty="0" smtClean="0"/>
          </a:p>
          <a:p>
            <a:r>
              <a:rPr lang="en-GB" dirty="0" smtClean="0"/>
              <a:t>Photograph of the microstructure of the oxide surface layer of VT5 titanium alloy after thermal oxidation at 850˚С within 4 hours is given as an example. There are six main structure layers: </a:t>
            </a:r>
            <a:endParaRPr lang="ru-RU" dirty="0" smtClean="0"/>
          </a:p>
          <a:p>
            <a:r>
              <a:rPr lang="en-GB" dirty="0" smtClean="0"/>
              <a:t>1. The outer layer enriched with aluminium oxide </a:t>
            </a:r>
            <a:r>
              <a:rPr lang="en-GB" i="1" dirty="0" smtClean="0"/>
              <a:t>Al</a:t>
            </a:r>
            <a:r>
              <a:rPr lang="en-GB" i="1" baseline="-25000" dirty="0" smtClean="0"/>
              <a:t>2</a:t>
            </a:r>
            <a:r>
              <a:rPr lang="en-GB" i="1" dirty="0" smtClean="0"/>
              <a:t>O</a:t>
            </a:r>
            <a:r>
              <a:rPr lang="en-GB" i="1" baseline="-25000" dirty="0" smtClean="0"/>
              <a:t>3</a:t>
            </a:r>
            <a:r>
              <a:rPr lang="en-GB" dirty="0" smtClean="0"/>
              <a:t>;</a:t>
            </a:r>
            <a:endParaRPr lang="ru-RU" dirty="0" smtClean="0"/>
          </a:p>
          <a:p>
            <a:r>
              <a:rPr lang="en-GB" dirty="0" smtClean="0"/>
              <a:t>2. The layer consisting mainly of </a:t>
            </a:r>
            <a:r>
              <a:rPr lang="en-GB" i="1" dirty="0" smtClean="0"/>
              <a:t>TiO</a:t>
            </a:r>
            <a:r>
              <a:rPr lang="en-GB" i="1" baseline="-25000" dirty="0" smtClean="0"/>
              <a:t>2</a:t>
            </a:r>
            <a:r>
              <a:rPr lang="en-GB" dirty="0" smtClean="0"/>
              <a:t>;</a:t>
            </a:r>
            <a:endParaRPr lang="ru-RU" dirty="0" smtClean="0"/>
          </a:p>
          <a:p>
            <a:r>
              <a:rPr lang="en-GB" dirty="0" smtClean="0"/>
              <a:t>3. The layer predominantly consisting of non-</a:t>
            </a:r>
            <a:r>
              <a:rPr lang="en-GB" dirty="0" err="1" smtClean="0"/>
              <a:t>stoichiometric</a:t>
            </a:r>
            <a:r>
              <a:rPr lang="en-GB" dirty="0" smtClean="0"/>
              <a:t> titanium oxides </a:t>
            </a:r>
            <a:r>
              <a:rPr lang="en-GB" i="1" dirty="0" err="1" smtClean="0"/>
              <a:t>TiO</a:t>
            </a:r>
            <a:r>
              <a:rPr lang="en-GB" dirty="0" smtClean="0"/>
              <a:t> or </a:t>
            </a:r>
            <a:r>
              <a:rPr lang="en-GB" i="1" dirty="0" smtClean="0"/>
              <a:t>TiO</a:t>
            </a:r>
            <a:r>
              <a:rPr lang="en-GB" i="1" baseline="-25000" dirty="0" smtClean="0"/>
              <a:t>2</a:t>
            </a:r>
            <a:r>
              <a:rPr lang="en-GB" dirty="0" smtClean="0"/>
              <a:t>, for example, TiO</a:t>
            </a:r>
            <a:r>
              <a:rPr lang="en-GB" baseline="-25000" dirty="0" smtClean="0"/>
              <a:t>1.9</a:t>
            </a:r>
            <a:r>
              <a:rPr lang="en-GB" dirty="0" smtClean="0"/>
              <a:t> which was falling off during sample preparation due to its enhanced </a:t>
            </a:r>
            <a:r>
              <a:rPr lang="en-GB" dirty="0" err="1" smtClean="0"/>
              <a:t>embrittlement</a:t>
            </a:r>
            <a:r>
              <a:rPr lang="en-GB" dirty="0" smtClean="0"/>
              <a:t>;</a:t>
            </a:r>
            <a:endParaRPr lang="ru-RU" dirty="0" smtClean="0"/>
          </a:p>
          <a:p>
            <a:r>
              <a:rPr lang="en-GB" dirty="0" smtClean="0"/>
              <a:t>4. The layer at the interface with the metal consisting of alloying elements </a:t>
            </a:r>
            <a:r>
              <a:rPr lang="en-GB" dirty="0" err="1" smtClean="0"/>
              <a:t>intermetallic</a:t>
            </a:r>
            <a:r>
              <a:rPr lang="en-GB" dirty="0" smtClean="0"/>
              <a:t> compounds driven away from the oxide layer by diffusing oxygen;</a:t>
            </a:r>
            <a:endParaRPr lang="ru-RU" dirty="0" smtClean="0"/>
          </a:p>
          <a:p>
            <a:r>
              <a:rPr lang="en-GB" dirty="0" smtClean="0"/>
              <a:t>5. The intermediate layer saturated with oxygen;</a:t>
            </a:r>
            <a:endParaRPr lang="ru-RU" dirty="0" smtClean="0"/>
          </a:p>
          <a:p>
            <a:r>
              <a:rPr lang="en-GB" dirty="0" smtClean="0"/>
              <a:t>6. The diffusion layer saturated with oxygen.</a:t>
            </a:r>
            <a:endParaRPr lang="ru-RU" dirty="0" smtClean="0"/>
          </a:p>
          <a:p>
            <a:pPr algn="just"/>
            <a:r>
              <a:rPr lang="en-GB" dirty="0" smtClean="0"/>
              <a:t>Chemical and phase composition of the oxide films was studied by X-ray phase analysis. Some results of the X-ray phase analysis are given in Table 2. They show that oxides of V, Mo, and Cr are not present on the surface of titanium alloys containing these elements. Moreover, comparison of electrical resistance and composition of oxide films shows that presence of vanadium V in titanium alloys causes the electrical resistance of the oxide layer to reduce. Most likely the reason of this phenomenon is high volatility of vanadium oxide in the heating process</a:t>
            </a:r>
            <a:r>
              <a:rPr lang="en-GB" dirty="0" smtClean="0"/>
              <a:t>.</a:t>
            </a:r>
          </a:p>
          <a:p>
            <a:pPr algn="just"/>
            <a:r>
              <a:rPr lang="en-GB" dirty="0" smtClean="0"/>
              <a:t>Results of hardness testing after thermal oxidation are presented in Table 3. Samples were polished prior to hardness testing. There is a distinct tendency for alloy’s hardness to increase during thermal oxidation as far as the number of β-stabilizers in its composition is increasing. It should be taken into account that the temperature mode used for oxidation is characterized by slight over-ageing; therefore the hardness of the samples after ageing in the furnace at 800°C is generally lower than hardness of the metal after quenching.</a:t>
            </a:r>
            <a:endParaRPr lang="ru-RU" dirty="0" smtClean="0"/>
          </a:p>
          <a:p>
            <a:pPr algn="just"/>
            <a:r>
              <a:rPr lang="en-GB" dirty="0" smtClean="0"/>
              <a:t>High electrical resistance, good mechanical properties together with the density of the oxide film make it possible to use oxide-coated titanium alloys for industrial purposes. One option is to use thermally oxidized titanium alloys for the production of semiconductor devices [6]. Additionally they may be used as an insulator for breaking the </a:t>
            </a:r>
            <a:r>
              <a:rPr lang="en-GB" dirty="0" err="1" smtClean="0"/>
              <a:t>thermocurrent</a:t>
            </a:r>
            <a:r>
              <a:rPr lang="en-GB" dirty="0" smtClean="0"/>
              <a:t> circuit during metal cutting [7,8]. The specified applications have been laboratory and industrially tested</a:t>
            </a:r>
            <a:r>
              <a:rPr lang="en-GB" dirty="0" smtClean="0"/>
              <a:t>.</a:t>
            </a:r>
            <a:endParaRPr lang="ru-RU" dirty="0" smtClean="0"/>
          </a:p>
        </p:txBody>
      </p:sp>
      <p:sp>
        <p:nvSpPr>
          <p:cNvPr id="69" name="Rectangle 32">
            <a:extLst>
              <a:ext uri="{FF2B5EF4-FFF2-40B4-BE49-F238E27FC236}">
                <a16:creationId xmlns:a16="http://schemas.microsoft.com/office/drawing/2014/main" xmlns="" id="{78775A09-A1F2-49EB-AD22-D11B71E242C3}"/>
              </a:ext>
            </a:extLst>
          </p:cNvPr>
          <p:cNvSpPr/>
          <p:nvPr/>
        </p:nvSpPr>
        <p:spPr>
          <a:xfrm>
            <a:off x="1025506" y="5306480"/>
            <a:ext cx="8702255" cy="694256"/>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68568" tIns="34284" rIns="68568" bIns="34284" rtlCol="0" anchor="ctr"/>
          <a:lstStyle/>
          <a:p>
            <a:pPr algn="ctr"/>
            <a:r>
              <a:rPr lang="en-US" sz="4400" b="1" dirty="0" smtClean="0">
                <a:solidFill>
                  <a:schemeClr val="accent3">
                    <a:lumMod val="20000"/>
                    <a:lumOff val="80000"/>
                  </a:schemeClr>
                </a:solidFill>
              </a:rPr>
              <a:t>INTRODUCTION</a:t>
            </a:r>
            <a:endParaRPr lang="en-US" sz="4400" b="1" dirty="0">
              <a:solidFill>
                <a:schemeClr val="accent3">
                  <a:lumMod val="20000"/>
                  <a:lumOff val="80000"/>
                </a:schemeClr>
              </a:solidFill>
            </a:endParaRPr>
          </a:p>
        </p:txBody>
      </p:sp>
      <p:sp>
        <p:nvSpPr>
          <p:cNvPr id="71" name="Rectangle 33">
            <a:extLst>
              <a:ext uri="{FF2B5EF4-FFF2-40B4-BE49-F238E27FC236}">
                <a16:creationId xmlns:a16="http://schemas.microsoft.com/office/drawing/2014/main" xmlns="" id="{EEF9C951-5CC4-4D89-B2DB-879D46887ACF}"/>
              </a:ext>
            </a:extLst>
          </p:cNvPr>
          <p:cNvSpPr/>
          <p:nvPr/>
        </p:nvSpPr>
        <p:spPr>
          <a:xfrm>
            <a:off x="1014414" y="9388299"/>
            <a:ext cx="8724900" cy="683969"/>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68568" tIns="34284" rIns="68568" bIns="34284" rtlCol="0" anchor="ctr"/>
          <a:lstStyle/>
          <a:p>
            <a:pPr algn="ctr"/>
            <a:r>
              <a:rPr lang="en-US" sz="4400" b="1" dirty="0" smtClean="0">
                <a:solidFill>
                  <a:schemeClr val="accent3">
                    <a:lumMod val="20000"/>
                    <a:lumOff val="80000"/>
                  </a:schemeClr>
                </a:solidFill>
              </a:rPr>
              <a:t>MATERIALS AND METHODS</a:t>
            </a:r>
            <a:endParaRPr lang="en-US" sz="4400" b="1" dirty="0">
              <a:solidFill>
                <a:schemeClr val="accent3">
                  <a:lumMod val="20000"/>
                  <a:lumOff val="80000"/>
                </a:schemeClr>
              </a:solidFill>
            </a:endParaRPr>
          </a:p>
        </p:txBody>
      </p:sp>
      <p:sp>
        <p:nvSpPr>
          <p:cNvPr id="74" name="Text Box 193">
            <a:extLst>
              <a:ext uri="{FF2B5EF4-FFF2-40B4-BE49-F238E27FC236}">
                <a16:creationId xmlns:a16="http://schemas.microsoft.com/office/drawing/2014/main" xmlns="" id="{5C20D65C-5B59-470C-B40D-FF95562C4CAC}"/>
              </a:ext>
            </a:extLst>
          </p:cNvPr>
          <p:cNvSpPr txBox="1">
            <a:spLocks noChangeArrowheads="1"/>
          </p:cNvSpPr>
          <p:nvPr/>
        </p:nvSpPr>
        <p:spPr bwMode="auto">
          <a:xfrm>
            <a:off x="20415008" y="12506963"/>
            <a:ext cx="9002392" cy="2123612"/>
          </a:xfrm>
          <a:prstGeom prst="rect">
            <a:avLst/>
          </a:prstGeom>
          <a:solidFill>
            <a:schemeClr val="bg1"/>
          </a:solidFill>
          <a:ln w="12700">
            <a:solidFill>
              <a:schemeClr val="accent1">
                <a:lumMod val="75000"/>
              </a:schemeClr>
            </a:solidFill>
          </a:ln>
          <a:effectLst/>
        </p:spPr>
        <p:txBody>
          <a:bodyPr wrap="square" lIns="137137" tIns="137137" rIns="137137" bIns="137137">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r>
              <a:rPr lang="en-GB" sz="2000" dirty="0" smtClean="0"/>
              <a:t>The paper presents the results of study of electrical resistance, microstructure, chemical and phase composition of the oxide layer on titanium alloys surface after thermal oxidation. It shows that titanium alloys after thermal oxidation are characterized by high electrical resistance of the surface, and high hardness and demonstrates the possibility of the industrial use of oxide-coated titanium alloys.</a:t>
            </a:r>
            <a:endParaRPr lang="ru-RU" sz="2000" dirty="0"/>
          </a:p>
        </p:txBody>
      </p:sp>
      <p:sp>
        <p:nvSpPr>
          <p:cNvPr id="75" name="Rectangle 35">
            <a:extLst>
              <a:ext uri="{FF2B5EF4-FFF2-40B4-BE49-F238E27FC236}">
                <a16:creationId xmlns:a16="http://schemas.microsoft.com/office/drawing/2014/main" xmlns="" id="{8FCD4683-9727-47D2-BD5C-12B5716C6F4F}"/>
              </a:ext>
            </a:extLst>
          </p:cNvPr>
          <p:cNvSpPr/>
          <p:nvPr/>
        </p:nvSpPr>
        <p:spPr>
          <a:xfrm>
            <a:off x="20399133" y="11801394"/>
            <a:ext cx="9002392" cy="727794"/>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68568" tIns="34284" rIns="68568" bIns="34284" rtlCol="0" anchor="ctr"/>
          <a:lstStyle/>
          <a:p>
            <a:pPr algn="ctr"/>
            <a:r>
              <a:rPr lang="en-US" sz="4400" b="1" dirty="0" smtClean="0">
                <a:solidFill>
                  <a:schemeClr val="accent3">
                    <a:lumMod val="20000"/>
                    <a:lumOff val="80000"/>
                  </a:schemeClr>
                </a:solidFill>
              </a:rPr>
              <a:t>CONCLUSION</a:t>
            </a:r>
            <a:endParaRPr lang="en-US" sz="4400" b="1" dirty="0">
              <a:solidFill>
                <a:schemeClr val="accent3">
                  <a:lumMod val="20000"/>
                  <a:lumOff val="80000"/>
                </a:schemeClr>
              </a:solidFill>
            </a:endParaRPr>
          </a:p>
        </p:txBody>
      </p:sp>
      <p:graphicFrame>
        <p:nvGraphicFramePr>
          <p:cNvPr id="76" name="Content Placeholder 114" descr="Sample table with 4 columns, 7 rows.">
            <a:extLst>
              <a:ext uri="{FF2B5EF4-FFF2-40B4-BE49-F238E27FC236}">
                <a16:creationId xmlns:a16="http://schemas.microsoft.com/office/drawing/2014/main" xmlns="" id="{0E637337-0507-41F6-97D2-13754FA48BE5}"/>
              </a:ext>
            </a:extLst>
          </p:cNvPr>
          <p:cNvGraphicFramePr>
            <a:graphicFrameLocks/>
          </p:cNvGraphicFramePr>
          <p:nvPr>
            <p:extLst>
              <p:ext uri="{D42A27DB-BD31-4B8C-83A1-F6EECF244321}">
                <p14:modId xmlns:p14="http://schemas.microsoft.com/office/powerpoint/2010/main" xmlns="" val="2563137087"/>
              </p:ext>
            </p:extLst>
          </p:nvPr>
        </p:nvGraphicFramePr>
        <p:xfrm>
          <a:off x="955991" y="16259705"/>
          <a:ext cx="9002392" cy="4396688"/>
        </p:xfrm>
        <a:graphic>
          <a:graphicData uri="http://schemas.openxmlformats.org/drawingml/2006/table">
            <a:tbl>
              <a:tblPr firstRow="1" bandRow="1">
                <a:tableStyleId>{F5AB1C69-6EDB-4FF4-983F-18BD219EF322}</a:tableStyleId>
              </a:tblPr>
              <a:tblGrid>
                <a:gridCol w="1286056">
                  <a:extLst>
                    <a:ext uri="{9D8B030D-6E8A-4147-A177-3AD203B41FA5}">
                      <a16:colId xmlns:a16="http://schemas.microsoft.com/office/drawing/2014/main" xmlns="" val="20000"/>
                    </a:ext>
                  </a:extLst>
                </a:gridCol>
                <a:gridCol w="1286056">
                  <a:extLst>
                    <a:ext uri="{9D8B030D-6E8A-4147-A177-3AD203B41FA5}">
                      <a16:colId xmlns:a16="http://schemas.microsoft.com/office/drawing/2014/main" xmlns="" val="20001"/>
                    </a:ext>
                  </a:extLst>
                </a:gridCol>
                <a:gridCol w="1286056"/>
                <a:gridCol w="1286056"/>
                <a:gridCol w="1286056"/>
                <a:gridCol w="1286056">
                  <a:extLst>
                    <a:ext uri="{9D8B030D-6E8A-4147-A177-3AD203B41FA5}">
                      <a16:colId xmlns:a16="http://schemas.microsoft.com/office/drawing/2014/main" xmlns="" val="20002"/>
                    </a:ext>
                  </a:extLst>
                </a:gridCol>
                <a:gridCol w="1286056">
                  <a:extLst>
                    <a:ext uri="{9D8B030D-6E8A-4147-A177-3AD203B41FA5}">
                      <a16:colId xmlns:a16="http://schemas.microsoft.com/office/drawing/2014/main" xmlns="" val="20003"/>
                    </a:ext>
                  </a:extLst>
                </a:gridCol>
              </a:tblGrid>
              <a:tr h="549586">
                <a:tc rowSpan="2">
                  <a:txBody>
                    <a:bodyPr/>
                    <a:lstStyle/>
                    <a:p>
                      <a:r>
                        <a:rPr lang="en-US" sz="2200" dirty="0" smtClean="0"/>
                        <a:t>Alloy grade</a:t>
                      </a:r>
                      <a:endParaRPr lang="en-US" sz="2200" dirty="0"/>
                    </a:p>
                  </a:txBody>
                  <a:tcPr marT="34290" marB="34290" anchor="ctr">
                    <a:solidFill>
                      <a:schemeClr val="accent1">
                        <a:lumMod val="75000"/>
                      </a:schemeClr>
                    </a:solidFill>
                  </a:tcPr>
                </a:tc>
                <a:tc gridSpan="6">
                  <a:txBody>
                    <a:bodyPr/>
                    <a:lstStyle/>
                    <a:p>
                      <a:pPr algn="ctr"/>
                      <a:r>
                        <a:rPr lang="en-US" sz="2200" b="1" kern="1200" dirty="0" smtClean="0">
                          <a:solidFill>
                            <a:schemeClr val="lt1"/>
                          </a:solidFill>
                          <a:latin typeface="+mn-lt"/>
                          <a:ea typeface="+mn-ea"/>
                          <a:cs typeface="+mn-cs"/>
                        </a:rPr>
                        <a:t>Temperature of thermal</a:t>
                      </a:r>
                      <a:r>
                        <a:rPr lang="en-US" sz="2200" b="1" kern="1200" baseline="0" dirty="0" smtClean="0">
                          <a:solidFill>
                            <a:schemeClr val="lt1"/>
                          </a:solidFill>
                          <a:latin typeface="+mn-lt"/>
                          <a:ea typeface="+mn-ea"/>
                          <a:cs typeface="+mn-cs"/>
                        </a:rPr>
                        <a:t> oxidation</a:t>
                      </a:r>
                      <a:r>
                        <a:rPr lang="ru-RU" sz="2200" b="1" kern="1200" dirty="0" smtClean="0">
                          <a:solidFill>
                            <a:schemeClr val="lt1"/>
                          </a:solidFill>
                          <a:latin typeface="+mn-lt"/>
                          <a:ea typeface="+mn-ea"/>
                          <a:cs typeface="+mn-cs"/>
                        </a:rPr>
                        <a:t>, </a:t>
                      </a:r>
                      <a:r>
                        <a:rPr lang="ru-RU" sz="2200" b="1" kern="1200" dirty="0" err="1" smtClean="0">
                          <a:solidFill>
                            <a:schemeClr val="lt1"/>
                          </a:solidFill>
                          <a:latin typeface="+mn-lt"/>
                          <a:ea typeface="+mn-ea"/>
                          <a:cs typeface="+mn-cs"/>
                        </a:rPr>
                        <a:t>º</a:t>
                      </a:r>
                      <a:r>
                        <a:rPr lang="ru-RU" sz="2200" b="1" i="1" kern="1200" dirty="0" err="1" smtClean="0">
                          <a:solidFill>
                            <a:schemeClr val="lt1"/>
                          </a:solidFill>
                          <a:latin typeface="+mn-lt"/>
                          <a:ea typeface="+mn-ea"/>
                          <a:cs typeface="+mn-cs"/>
                        </a:rPr>
                        <a:t>С</a:t>
                      </a:r>
                      <a:endParaRPr lang="en-US" sz="2200" dirty="0"/>
                    </a:p>
                  </a:txBody>
                  <a:tcPr marT="34290" marB="34290" anchor="ctr">
                    <a:solidFill>
                      <a:schemeClr val="accent1">
                        <a:lumMod val="75000"/>
                      </a:schemeClr>
                    </a:solidFill>
                  </a:tcPr>
                </a:tc>
                <a:tc hMerge="1">
                  <a:txBody>
                    <a:bodyPr/>
                    <a:lstStyle/>
                    <a:p>
                      <a:pPr algn="ctr"/>
                      <a:endParaRPr lang="en-US" sz="2200" dirty="0"/>
                    </a:p>
                  </a:txBody>
                  <a:tcPr marT="34290" marB="34290" anchor="ctr">
                    <a:solidFill>
                      <a:schemeClr val="accent1">
                        <a:lumMod val="75000"/>
                      </a:schemeClr>
                    </a:solidFill>
                  </a:tcPr>
                </a:tc>
                <a:tc hMerge="1">
                  <a:txBody>
                    <a:bodyPr/>
                    <a:lstStyle/>
                    <a:p>
                      <a:pPr algn="ctr"/>
                      <a:endParaRPr lang="en-US" sz="2200" dirty="0"/>
                    </a:p>
                  </a:txBody>
                  <a:tcPr marT="34290" marB="34290" anchor="ctr">
                    <a:solidFill>
                      <a:schemeClr val="accent1">
                        <a:lumMod val="75000"/>
                      </a:schemeClr>
                    </a:solidFill>
                  </a:tcPr>
                </a:tc>
                <a:tc hMerge="1">
                  <a:txBody>
                    <a:bodyPr/>
                    <a:lstStyle/>
                    <a:p>
                      <a:pPr algn="ctr"/>
                      <a:endParaRPr lang="en-US" sz="2200" dirty="0"/>
                    </a:p>
                  </a:txBody>
                  <a:tcPr marT="34290" marB="34290" anchor="ctr">
                    <a:solidFill>
                      <a:schemeClr val="accent1">
                        <a:lumMod val="75000"/>
                      </a:schemeClr>
                    </a:solidFill>
                  </a:tcPr>
                </a:tc>
                <a:tc hMerge="1">
                  <a:txBody>
                    <a:bodyPr/>
                    <a:lstStyle/>
                    <a:p>
                      <a:pPr algn="ctr"/>
                      <a:endParaRPr lang="en-US" sz="2200" dirty="0"/>
                    </a:p>
                  </a:txBody>
                  <a:tcPr marT="34290" marB="34290" anchor="ctr">
                    <a:solidFill>
                      <a:schemeClr val="accent1">
                        <a:lumMod val="75000"/>
                      </a:schemeClr>
                    </a:solidFill>
                  </a:tcPr>
                </a:tc>
                <a:tc hMerge="1">
                  <a:txBody>
                    <a:bodyPr/>
                    <a:lstStyle/>
                    <a:p>
                      <a:pPr algn="ctr"/>
                      <a:endParaRPr lang="en-US" sz="2200" dirty="0"/>
                    </a:p>
                  </a:txBody>
                  <a:tcPr marT="34290" marB="34290" anchor="ctr">
                    <a:solidFill>
                      <a:schemeClr val="accent1">
                        <a:lumMod val="75000"/>
                      </a:schemeClr>
                    </a:solidFill>
                  </a:tcPr>
                </a:tc>
                <a:extLst>
                  <a:ext uri="{0D108BD9-81ED-4DB2-BD59-A6C34878D82A}">
                    <a16:rowId xmlns:a16="http://schemas.microsoft.com/office/drawing/2014/main" xmlns="" val="10000"/>
                  </a:ext>
                </a:extLst>
              </a:tr>
              <a:tr h="549586">
                <a:tc vMerge="1">
                  <a:txBody>
                    <a:bodyPr/>
                    <a:lstStyle/>
                    <a:p>
                      <a:endParaRPr lang="en-US" sz="2200" dirty="0"/>
                    </a:p>
                  </a:txBody>
                  <a:tcPr marT="34290" marB="34290" anchor="ctr"/>
                </a:tc>
                <a:tc>
                  <a:txBody>
                    <a:bodyPr/>
                    <a:lstStyle/>
                    <a:p>
                      <a:pPr algn="ctr">
                        <a:lnSpc>
                          <a:spcPct val="107000"/>
                        </a:lnSpc>
                        <a:spcAft>
                          <a:spcPts val="0"/>
                        </a:spcAft>
                      </a:pPr>
                      <a:r>
                        <a:rPr lang="ru-RU" sz="2200">
                          <a:latin typeface="Times New Roman"/>
                          <a:ea typeface="Calibri"/>
                          <a:cs typeface="Times New Roman"/>
                        </a:rPr>
                        <a:t>650</a:t>
                      </a:r>
                      <a:endParaRPr lang="ru-RU" sz="2200">
                        <a:latin typeface="Calibri"/>
                        <a:ea typeface="Calibri"/>
                        <a:cs typeface="Times New Roman"/>
                      </a:endParaRPr>
                    </a:p>
                  </a:txBody>
                  <a:tcPr marL="68580" marR="68580" marT="0" marB="0"/>
                </a:tc>
                <a:tc>
                  <a:txBody>
                    <a:bodyPr/>
                    <a:lstStyle/>
                    <a:p>
                      <a:pPr algn="ctr">
                        <a:lnSpc>
                          <a:spcPct val="107000"/>
                        </a:lnSpc>
                        <a:spcAft>
                          <a:spcPts val="0"/>
                        </a:spcAft>
                      </a:pPr>
                      <a:r>
                        <a:rPr lang="ru-RU" sz="2200">
                          <a:latin typeface="Times New Roman"/>
                          <a:ea typeface="Calibri"/>
                          <a:cs typeface="Times New Roman"/>
                        </a:rPr>
                        <a:t>700</a:t>
                      </a:r>
                      <a:endParaRPr lang="ru-RU" sz="2200">
                        <a:latin typeface="Calibri"/>
                        <a:ea typeface="Calibri"/>
                        <a:cs typeface="Times New Roman"/>
                      </a:endParaRPr>
                    </a:p>
                  </a:txBody>
                  <a:tcPr marL="68580" marR="68580" marT="0" marB="0"/>
                </a:tc>
                <a:tc>
                  <a:txBody>
                    <a:bodyPr/>
                    <a:lstStyle/>
                    <a:p>
                      <a:pPr algn="ctr">
                        <a:lnSpc>
                          <a:spcPct val="107000"/>
                        </a:lnSpc>
                        <a:spcAft>
                          <a:spcPts val="0"/>
                        </a:spcAft>
                      </a:pPr>
                      <a:r>
                        <a:rPr lang="ru-RU" sz="2200">
                          <a:latin typeface="Times New Roman"/>
                          <a:ea typeface="Calibri"/>
                          <a:cs typeface="Times New Roman"/>
                        </a:rPr>
                        <a:t>750</a:t>
                      </a:r>
                      <a:endParaRPr lang="ru-RU" sz="2200">
                        <a:latin typeface="Calibri"/>
                        <a:ea typeface="Calibri"/>
                        <a:cs typeface="Times New Roman"/>
                      </a:endParaRPr>
                    </a:p>
                  </a:txBody>
                  <a:tcPr marL="68580" marR="68580" marT="0" marB="0"/>
                </a:tc>
                <a:tc>
                  <a:txBody>
                    <a:bodyPr/>
                    <a:lstStyle/>
                    <a:p>
                      <a:pPr algn="ctr">
                        <a:lnSpc>
                          <a:spcPct val="107000"/>
                        </a:lnSpc>
                        <a:spcAft>
                          <a:spcPts val="0"/>
                        </a:spcAft>
                      </a:pPr>
                      <a:r>
                        <a:rPr lang="ru-RU" sz="2200">
                          <a:latin typeface="Times New Roman"/>
                          <a:ea typeface="Calibri"/>
                          <a:cs typeface="Times New Roman"/>
                        </a:rPr>
                        <a:t>800</a:t>
                      </a:r>
                      <a:endParaRPr lang="ru-RU" sz="2200">
                        <a:latin typeface="Calibri"/>
                        <a:ea typeface="Calibri"/>
                        <a:cs typeface="Times New Roman"/>
                      </a:endParaRPr>
                    </a:p>
                  </a:txBody>
                  <a:tcPr marL="68580" marR="68580" marT="0" marB="0"/>
                </a:tc>
                <a:tc>
                  <a:txBody>
                    <a:bodyPr/>
                    <a:lstStyle/>
                    <a:p>
                      <a:pPr algn="ctr">
                        <a:lnSpc>
                          <a:spcPct val="107000"/>
                        </a:lnSpc>
                        <a:spcAft>
                          <a:spcPts val="0"/>
                        </a:spcAft>
                      </a:pPr>
                      <a:r>
                        <a:rPr lang="ru-RU" sz="2200">
                          <a:latin typeface="Times New Roman"/>
                          <a:ea typeface="Calibri"/>
                          <a:cs typeface="Times New Roman"/>
                        </a:rPr>
                        <a:t>850</a:t>
                      </a:r>
                      <a:endParaRPr lang="ru-RU" sz="2200">
                        <a:latin typeface="Calibri"/>
                        <a:ea typeface="Calibri"/>
                        <a:cs typeface="Times New Roman"/>
                      </a:endParaRPr>
                    </a:p>
                  </a:txBody>
                  <a:tcPr marL="68580" marR="68580" marT="0" marB="0"/>
                </a:tc>
                <a:tc>
                  <a:txBody>
                    <a:bodyPr/>
                    <a:lstStyle/>
                    <a:p>
                      <a:pPr algn="ctr">
                        <a:lnSpc>
                          <a:spcPct val="107000"/>
                        </a:lnSpc>
                        <a:spcAft>
                          <a:spcPts val="0"/>
                        </a:spcAft>
                      </a:pPr>
                      <a:r>
                        <a:rPr lang="ru-RU" sz="2200">
                          <a:latin typeface="Times New Roman"/>
                          <a:ea typeface="Calibri"/>
                          <a:cs typeface="Times New Roman"/>
                        </a:rPr>
                        <a:t>650</a:t>
                      </a:r>
                      <a:endParaRPr lang="ru-RU" sz="2200">
                        <a:latin typeface="Calibri"/>
                        <a:ea typeface="Calibri"/>
                        <a:cs typeface="Times New Roman"/>
                      </a:endParaRPr>
                    </a:p>
                  </a:txBody>
                  <a:tcPr marL="68580" marR="68580" marT="0" marB="0"/>
                </a:tc>
                <a:extLst>
                  <a:ext uri="{0D108BD9-81ED-4DB2-BD59-A6C34878D82A}">
                    <a16:rowId xmlns:a16="http://schemas.microsoft.com/office/drawing/2014/main" xmlns="" val="10001"/>
                  </a:ext>
                </a:extLst>
              </a:tr>
              <a:tr h="549586">
                <a:tc>
                  <a:txBody>
                    <a:bodyPr/>
                    <a:lstStyle/>
                    <a:p>
                      <a:pPr algn="just">
                        <a:lnSpc>
                          <a:spcPct val="107000"/>
                        </a:lnSpc>
                        <a:spcAft>
                          <a:spcPts val="0"/>
                        </a:spcAft>
                      </a:pPr>
                      <a:r>
                        <a:rPr lang="en-GB" sz="2200" dirty="0">
                          <a:latin typeface="Times New Roman"/>
                          <a:ea typeface="Calibri"/>
                          <a:cs typeface="Times New Roman"/>
                        </a:rPr>
                        <a:t>VT1-0</a:t>
                      </a:r>
                      <a:endParaRPr lang="ru-RU" sz="2200" dirty="0">
                        <a:latin typeface="Calibri"/>
                        <a:ea typeface="Calibri"/>
                        <a:cs typeface="Times New Roman"/>
                      </a:endParaRPr>
                    </a:p>
                  </a:txBody>
                  <a:tcPr marL="68580" marR="68580" marT="0" marB="0"/>
                </a:tc>
                <a:tc>
                  <a:txBody>
                    <a:bodyPr/>
                    <a:lstStyle/>
                    <a:p>
                      <a:pPr algn="ctr">
                        <a:lnSpc>
                          <a:spcPct val="107000"/>
                        </a:lnSpc>
                        <a:spcAft>
                          <a:spcPts val="0"/>
                        </a:spcAft>
                      </a:pPr>
                      <a:r>
                        <a:rPr lang="ru-RU" sz="2200">
                          <a:latin typeface="Times New Roman"/>
                          <a:ea typeface="Calibri"/>
                          <a:cs typeface="Times New Roman"/>
                        </a:rPr>
                        <a:t>50</a:t>
                      </a:r>
                      <a:endParaRPr lang="ru-RU" sz="2200">
                        <a:latin typeface="Calibri"/>
                        <a:ea typeface="Calibri"/>
                        <a:cs typeface="Times New Roman"/>
                      </a:endParaRPr>
                    </a:p>
                  </a:txBody>
                  <a:tcPr marL="68580" marR="68580" marT="0" marB="0"/>
                </a:tc>
                <a:tc>
                  <a:txBody>
                    <a:bodyPr/>
                    <a:lstStyle/>
                    <a:p>
                      <a:pPr algn="ctr">
                        <a:lnSpc>
                          <a:spcPct val="107000"/>
                        </a:lnSpc>
                        <a:spcAft>
                          <a:spcPts val="0"/>
                        </a:spcAft>
                      </a:pPr>
                      <a:r>
                        <a:rPr lang="ru-RU" sz="2200">
                          <a:latin typeface="Times New Roman"/>
                          <a:ea typeface="Calibri"/>
                          <a:cs typeface="Times New Roman"/>
                        </a:rPr>
                        <a:t>200</a:t>
                      </a:r>
                      <a:endParaRPr lang="ru-RU" sz="2200">
                        <a:latin typeface="Calibri"/>
                        <a:ea typeface="Calibri"/>
                        <a:cs typeface="Times New Roman"/>
                      </a:endParaRPr>
                    </a:p>
                  </a:txBody>
                  <a:tcPr marL="68580" marR="68580" marT="0" marB="0"/>
                </a:tc>
                <a:tc>
                  <a:txBody>
                    <a:bodyPr/>
                    <a:lstStyle/>
                    <a:p>
                      <a:pPr algn="ctr">
                        <a:lnSpc>
                          <a:spcPct val="107000"/>
                        </a:lnSpc>
                        <a:spcAft>
                          <a:spcPts val="0"/>
                        </a:spcAft>
                      </a:pPr>
                      <a:r>
                        <a:rPr lang="ru-RU" sz="2200">
                          <a:latin typeface="Times New Roman"/>
                          <a:ea typeface="Calibri"/>
                          <a:cs typeface="Times New Roman"/>
                        </a:rPr>
                        <a:t>0,04×10</a:t>
                      </a:r>
                      <a:r>
                        <a:rPr lang="ru-RU" sz="2200" baseline="30000">
                          <a:latin typeface="Times New Roman"/>
                          <a:ea typeface="Calibri"/>
                          <a:cs typeface="Times New Roman"/>
                        </a:rPr>
                        <a:t>13</a:t>
                      </a:r>
                      <a:endParaRPr lang="ru-RU" sz="2200">
                        <a:latin typeface="Calibri"/>
                        <a:ea typeface="Calibri"/>
                        <a:cs typeface="Times New Roman"/>
                      </a:endParaRPr>
                    </a:p>
                  </a:txBody>
                  <a:tcPr marL="68580" marR="68580" marT="0" marB="0"/>
                </a:tc>
                <a:tc>
                  <a:txBody>
                    <a:bodyPr/>
                    <a:lstStyle/>
                    <a:p>
                      <a:pPr algn="ctr">
                        <a:lnSpc>
                          <a:spcPct val="107000"/>
                        </a:lnSpc>
                        <a:spcAft>
                          <a:spcPts val="0"/>
                        </a:spcAft>
                      </a:pPr>
                      <a:r>
                        <a:rPr lang="ru-RU" sz="2200">
                          <a:latin typeface="Times New Roman"/>
                          <a:ea typeface="Calibri"/>
                          <a:cs typeface="Times New Roman"/>
                        </a:rPr>
                        <a:t>0,72×10</a:t>
                      </a:r>
                      <a:r>
                        <a:rPr lang="ru-RU" sz="2200" baseline="30000">
                          <a:latin typeface="Times New Roman"/>
                          <a:ea typeface="Calibri"/>
                          <a:cs typeface="Times New Roman"/>
                        </a:rPr>
                        <a:t>12</a:t>
                      </a:r>
                      <a:endParaRPr lang="ru-RU" sz="2200">
                        <a:latin typeface="Calibri"/>
                        <a:ea typeface="Calibri"/>
                        <a:cs typeface="Times New Roman"/>
                      </a:endParaRPr>
                    </a:p>
                  </a:txBody>
                  <a:tcPr marL="68580" marR="68580" marT="0" marB="0"/>
                </a:tc>
                <a:tc>
                  <a:txBody>
                    <a:bodyPr/>
                    <a:lstStyle/>
                    <a:p>
                      <a:pPr algn="ctr">
                        <a:lnSpc>
                          <a:spcPct val="107000"/>
                        </a:lnSpc>
                        <a:spcAft>
                          <a:spcPts val="0"/>
                        </a:spcAft>
                      </a:pPr>
                      <a:r>
                        <a:rPr lang="ru-RU" sz="2200">
                          <a:latin typeface="Times New Roman"/>
                          <a:ea typeface="Calibri"/>
                          <a:cs typeface="Times New Roman"/>
                        </a:rPr>
                        <a:t>0,04×10</a:t>
                      </a:r>
                      <a:r>
                        <a:rPr lang="ru-RU" sz="2200" baseline="30000">
                          <a:latin typeface="Times New Roman"/>
                          <a:ea typeface="Calibri"/>
                          <a:cs typeface="Times New Roman"/>
                        </a:rPr>
                        <a:t>13</a:t>
                      </a:r>
                      <a:endParaRPr lang="ru-RU" sz="2200">
                        <a:latin typeface="Calibri"/>
                        <a:ea typeface="Calibri"/>
                        <a:cs typeface="Times New Roman"/>
                      </a:endParaRPr>
                    </a:p>
                  </a:txBody>
                  <a:tcPr marL="68580" marR="68580" marT="0" marB="0"/>
                </a:tc>
                <a:tc>
                  <a:txBody>
                    <a:bodyPr/>
                    <a:lstStyle/>
                    <a:p>
                      <a:pPr algn="ctr">
                        <a:lnSpc>
                          <a:spcPct val="107000"/>
                        </a:lnSpc>
                        <a:spcAft>
                          <a:spcPts val="0"/>
                        </a:spcAft>
                      </a:pPr>
                      <a:r>
                        <a:rPr lang="ru-RU" sz="2200">
                          <a:latin typeface="Times New Roman"/>
                          <a:ea typeface="Calibri"/>
                          <a:cs typeface="Times New Roman"/>
                        </a:rPr>
                        <a:t>50</a:t>
                      </a:r>
                      <a:endParaRPr lang="ru-RU" sz="2200">
                        <a:latin typeface="Calibri"/>
                        <a:ea typeface="Calibri"/>
                        <a:cs typeface="Times New Roman"/>
                      </a:endParaRPr>
                    </a:p>
                  </a:txBody>
                  <a:tcPr marL="68580" marR="68580" marT="0" marB="0"/>
                </a:tc>
                <a:extLst>
                  <a:ext uri="{0D108BD9-81ED-4DB2-BD59-A6C34878D82A}">
                    <a16:rowId xmlns:a16="http://schemas.microsoft.com/office/drawing/2014/main" xmlns="" val="10002"/>
                  </a:ext>
                </a:extLst>
              </a:tr>
              <a:tr h="549586">
                <a:tc>
                  <a:txBody>
                    <a:bodyPr/>
                    <a:lstStyle/>
                    <a:p>
                      <a:pPr algn="just">
                        <a:lnSpc>
                          <a:spcPct val="107000"/>
                        </a:lnSpc>
                        <a:spcAft>
                          <a:spcPts val="0"/>
                        </a:spcAft>
                      </a:pPr>
                      <a:r>
                        <a:rPr lang="en-GB" sz="2200" dirty="0">
                          <a:latin typeface="Times New Roman"/>
                          <a:ea typeface="Calibri"/>
                          <a:cs typeface="Times New Roman"/>
                        </a:rPr>
                        <a:t>OT4</a:t>
                      </a:r>
                      <a:endParaRPr lang="ru-RU" sz="2200" dirty="0">
                        <a:latin typeface="Calibri"/>
                        <a:ea typeface="Calibri"/>
                        <a:cs typeface="Times New Roman"/>
                      </a:endParaRPr>
                    </a:p>
                  </a:txBody>
                  <a:tcPr marL="68580" marR="68580" marT="0" marB="0"/>
                </a:tc>
                <a:tc>
                  <a:txBody>
                    <a:bodyPr/>
                    <a:lstStyle/>
                    <a:p>
                      <a:pPr algn="ctr">
                        <a:lnSpc>
                          <a:spcPct val="107000"/>
                        </a:lnSpc>
                        <a:spcAft>
                          <a:spcPts val="0"/>
                        </a:spcAft>
                      </a:pPr>
                      <a:r>
                        <a:rPr lang="ru-RU" sz="2200">
                          <a:latin typeface="Times New Roman"/>
                          <a:ea typeface="Calibri"/>
                          <a:cs typeface="Times New Roman"/>
                        </a:rPr>
                        <a:t>2</a:t>
                      </a:r>
                      <a:endParaRPr lang="ru-RU" sz="2200">
                        <a:latin typeface="Calibri"/>
                        <a:ea typeface="Calibri"/>
                        <a:cs typeface="Times New Roman"/>
                      </a:endParaRPr>
                    </a:p>
                  </a:txBody>
                  <a:tcPr marL="68580" marR="68580" marT="0" marB="0"/>
                </a:tc>
                <a:tc>
                  <a:txBody>
                    <a:bodyPr/>
                    <a:lstStyle/>
                    <a:p>
                      <a:pPr algn="ctr">
                        <a:lnSpc>
                          <a:spcPct val="107000"/>
                        </a:lnSpc>
                        <a:spcAft>
                          <a:spcPts val="0"/>
                        </a:spcAft>
                      </a:pPr>
                      <a:r>
                        <a:rPr lang="ru-RU" sz="2200">
                          <a:latin typeface="Times New Roman"/>
                          <a:ea typeface="Calibri"/>
                          <a:cs typeface="Times New Roman"/>
                        </a:rPr>
                        <a:t>15×10</a:t>
                      </a:r>
                      <a:r>
                        <a:rPr lang="ru-RU" sz="2200" baseline="30000">
                          <a:latin typeface="Times New Roman"/>
                          <a:ea typeface="Calibri"/>
                          <a:cs typeface="Times New Roman"/>
                        </a:rPr>
                        <a:t>3</a:t>
                      </a:r>
                      <a:endParaRPr lang="ru-RU" sz="2200">
                        <a:latin typeface="Calibri"/>
                        <a:ea typeface="Calibri"/>
                        <a:cs typeface="Times New Roman"/>
                      </a:endParaRPr>
                    </a:p>
                  </a:txBody>
                  <a:tcPr marL="68580" marR="68580" marT="0" marB="0"/>
                </a:tc>
                <a:tc>
                  <a:txBody>
                    <a:bodyPr/>
                    <a:lstStyle/>
                    <a:p>
                      <a:pPr algn="ctr">
                        <a:lnSpc>
                          <a:spcPct val="107000"/>
                        </a:lnSpc>
                        <a:spcAft>
                          <a:spcPts val="0"/>
                        </a:spcAft>
                      </a:pPr>
                      <a:r>
                        <a:rPr lang="ru-RU" sz="2200">
                          <a:latin typeface="Times New Roman"/>
                          <a:ea typeface="Calibri"/>
                          <a:cs typeface="Times New Roman"/>
                        </a:rPr>
                        <a:t>0,56×10</a:t>
                      </a:r>
                      <a:r>
                        <a:rPr lang="ru-RU" sz="2200" baseline="30000">
                          <a:latin typeface="Times New Roman"/>
                          <a:ea typeface="Calibri"/>
                          <a:cs typeface="Times New Roman"/>
                        </a:rPr>
                        <a:t>12</a:t>
                      </a:r>
                      <a:endParaRPr lang="ru-RU" sz="2200">
                        <a:latin typeface="Calibri"/>
                        <a:ea typeface="Calibri"/>
                        <a:cs typeface="Times New Roman"/>
                      </a:endParaRPr>
                    </a:p>
                  </a:txBody>
                  <a:tcPr marL="68580" marR="68580" marT="0" marB="0"/>
                </a:tc>
                <a:tc>
                  <a:txBody>
                    <a:bodyPr/>
                    <a:lstStyle/>
                    <a:p>
                      <a:pPr algn="ctr">
                        <a:lnSpc>
                          <a:spcPct val="107000"/>
                        </a:lnSpc>
                        <a:spcAft>
                          <a:spcPts val="0"/>
                        </a:spcAft>
                      </a:pPr>
                      <a:r>
                        <a:rPr lang="ru-RU" sz="2200">
                          <a:latin typeface="Times New Roman"/>
                          <a:ea typeface="Calibri"/>
                          <a:cs typeface="Times New Roman"/>
                        </a:rPr>
                        <a:t>0,16×10</a:t>
                      </a:r>
                      <a:r>
                        <a:rPr lang="ru-RU" sz="2200" baseline="30000">
                          <a:latin typeface="Times New Roman"/>
                          <a:ea typeface="Calibri"/>
                          <a:cs typeface="Times New Roman"/>
                        </a:rPr>
                        <a:t>12</a:t>
                      </a:r>
                      <a:endParaRPr lang="ru-RU" sz="2200">
                        <a:latin typeface="Calibri"/>
                        <a:ea typeface="Calibri"/>
                        <a:cs typeface="Times New Roman"/>
                      </a:endParaRPr>
                    </a:p>
                  </a:txBody>
                  <a:tcPr marL="68580" marR="68580" marT="0" marB="0"/>
                </a:tc>
                <a:tc>
                  <a:txBody>
                    <a:bodyPr/>
                    <a:lstStyle/>
                    <a:p>
                      <a:pPr algn="ctr">
                        <a:lnSpc>
                          <a:spcPct val="107000"/>
                        </a:lnSpc>
                        <a:spcAft>
                          <a:spcPts val="0"/>
                        </a:spcAft>
                      </a:pPr>
                      <a:r>
                        <a:rPr lang="ru-RU" sz="2200">
                          <a:latin typeface="Times New Roman"/>
                          <a:ea typeface="Calibri"/>
                          <a:cs typeface="Times New Roman"/>
                        </a:rPr>
                        <a:t>0,04×10</a:t>
                      </a:r>
                      <a:r>
                        <a:rPr lang="ru-RU" sz="2200" baseline="30000">
                          <a:latin typeface="Times New Roman"/>
                          <a:ea typeface="Calibri"/>
                          <a:cs typeface="Times New Roman"/>
                        </a:rPr>
                        <a:t>13</a:t>
                      </a:r>
                      <a:endParaRPr lang="ru-RU" sz="2200">
                        <a:latin typeface="Calibri"/>
                        <a:ea typeface="Calibri"/>
                        <a:cs typeface="Times New Roman"/>
                      </a:endParaRPr>
                    </a:p>
                  </a:txBody>
                  <a:tcPr marL="68580" marR="68580" marT="0" marB="0"/>
                </a:tc>
                <a:tc>
                  <a:txBody>
                    <a:bodyPr/>
                    <a:lstStyle/>
                    <a:p>
                      <a:pPr algn="ctr">
                        <a:lnSpc>
                          <a:spcPct val="107000"/>
                        </a:lnSpc>
                        <a:spcAft>
                          <a:spcPts val="0"/>
                        </a:spcAft>
                      </a:pPr>
                      <a:r>
                        <a:rPr lang="ru-RU" sz="2200" dirty="0">
                          <a:latin typeface="Times New Roman"/>
                          <a:ea typeface="Calibri"/>
                          <a:cs typeface="Times New Roman"/>
                        </a:rPr>
                        <a:t>2</a:t>
                      </a:r>
                      <a:endParaRPr lang="ru-RU" sz="2200" dirty="0">
                        <a:latin typeface="Calibri"/>
                        <a:ea typeface="Calibri"/>
                        <a:cs typeface="Times New Roman"/>
                      </a:endParaRPr>
                    </a:p>
                  </a:txBody>
                  <a:tcPr marL="68580" marR="68580" marT="0" marB="0"/>
                </a:tc>
                <a:extLst>
                  <a:ext uri="{0D108BD9-81ED-4DB2-BD59-A6C34878D82A}">
                    <a16:rowId xmlns:a16="http://schemas.microsoft.com/office/drawing/2014/main" xmlns="" val="10004"/>
                  </a:ext>
                </a:extLst>
              </a:tr>
              <a:tr h="549586">
                <a:tc>
                  <a:txBody>
                    <a:bodyPr/>
                    <a:lstStyle/>
                    <a:p>
                      <a:pPr algn="just">
                        <a:lnSpc>
                          <a:spcPct val="107000"/>
                        </a:lnSpc>
                        <a:spcAft>
                          <a:spcPts val="0"/>
                        </a:spcAft>
                      </a:pPr>
                      <a:r>
                        <a:rPr lang="en-GB" sz="2200" dirty="0">
                          <a:latin typeface="Times New Roman"/>
                          <a:ea typeface="Calibri"/>
                          <a:cs typeface="Times New Roman"/>
                        </a:rPr>
                        <a:t>VT5</a:t>
                      </a:r>
                      <a:endParaRPr lang="ru-RU" sz="2200" dirty="0">
                        <a:latin typeface="Calibri"/>
                        <a:ea typeface="Calibri"/>
                        <a:cs typeface="Times New Roman"/>
                      </a:endParaRPr>
                    </a:p>
                  </a:txBody>
                  <a:tcPr marL="68580" marR="68580" marT="0" marB="0"/>
                </a:tc>
                <a:tc>
                  <a:txBody>
                    <a:bodyPr/>
                    <a:lstStyle/>
                    <a:p>
                      <a:pPr algn="ctr">
                        <a:lnSpc>
                          <a:spcPct val="107000"/>
                        </a:lnSpc>
                        <a:spcAft>
                          <a:spcPts val="0"/>
                        </a:spcAft>
                      </a:pPr>
                      <a:r>
                        <a:rPr lang="ru-RU" sz="2200">
                          <a:latin typeface="Times New Roman"/>
                          <a:ea typeface="Calibri"/>
                          <a:cs typeface="Times New Roman"/>
                        </a:rPr>
                        <a:t>-</a:t>
                      </a:r>
                      <a:endParaRPr lang="ru-RU" sz="2200">
                        <a:latin typeface="Calibri"/>
                        <a:ea typeface="Calibri"/>
                        <a:cs typeface="Times New Roman"/>
                      </a:endParaRPr>
                    </a:p>
                  </a:txBody>
                  <a:tcPr marL="68580" marR="68580" marT="0" marB="0"/>
                </a:tc>
                <a:tc>
                  <a:txBody>
                    <a:bodyPr/>
                    <a:lstStyle/>
                    <a:p>
                      <a:pPr algn="ctr">
                        <a:lnSpc>
                          <a:spcPct val="107000"/>
                        </a:lnSpc>
                        <a:spcAft>
                          <a:spcPts val="0"/>
                        </a:spcAft>
                      </a:pPr>
                      <a:r>
                        <a:rPr lang="ru-RU" sz="2200">
                          <a:latin typeface="Times New Roman"/>
                          <a:ea typeface="Calibri"/>
                          <a:cs typeface="Times New Roman"/>
                        </a:rPr>
                        <a:t>-</a:t>
                      </a:r>
                      <a:endParaRPr lang="ru-RU" sz="2200">
                        <a:latin typeface="Calibri"/>
                        <a:ea typeface="Calibri"/>
                        <a:cs typeface="Times New Roman"/>
                      </a:endParaRPr>
                    </a:p>
                  </a:txBody>
                  <a:tcPr marL="68580" marR="68580" marT="0" marB="0"/>
                </a:tc>
                <a:tc>
                  <a:txBody>
                    <a:bodyPr/>
                    <a:lstStyle/>
                    <a:p>
                      <a:pPr algn="ctr">
                        <a:lnSpc>
                          <a:spcPct val="107000"/>
                        </a:lnSpc>
                        <a:spcAft>
                          <a:spcPts val="0"/>
                        </a:spcAft>
                      </a:pPr>
                      <a:r>
                        <a:rPr lang="ru-RU" sz="2200" dirty="0">
                          <a:latin typeface="Times New Roman"/>
                          <a:ea typeface="Calibri"/>
                          <a:cs typeface="Times New Roman"/>
                        </a:rPr>
                        <a:t>0,4×10</a:t>
                      </a:r>
                      <a:r>
                        <a:rPr lang="ru-RU" sz="2200" baseline="30000" dirty="0">
                          <a:latin typeface="Times New Roman"/>
                          <a:ea typeface="Calibri"/>
                          <a:cs typeface="Times New Roman"/>
                        </a:rPr>
                        <a:t>11</a:t>
                      </a:r>
                      <a:endParaRPr lang="ru-RU" sz="2200" dirty="0">
                        <a:latin typeface="Calibri"/>
                        <a:ea typeface="Calibri"/>
                        <a:cs typeface="Times New Roman"/>
                      </a:endParaRPr>
                    </a:p>
                  </a:txBody>
                  <a:tcPr marL="68580" marR="68580" marT="0" marB="0"/>
                </a:tc>
                <a:tc>
                  <a:txBody>
                    <a:bodyPr/>
                    <a:lstStyle/>
                    <a:p>
                      <a:pPr algn="ctr">
                        <a:lnSpc>
                          <a:spcPct val="107000"/>
                        </a:lnSpc>
                        <a:spcAft>
                          <a:spcPts val="0"/>
                        </a:spcAft>
                      </a:pPr>
                      <a:r>
                        <a:rPr lang="ru-RU" sz="2200">
                          <a:latin typeface="Times New Roman"/>
                          <a:ea typeface="Calibri"/>
                          <a:cs typeface="Times New Roman"/>
                        </a:rPr>
                        <a:t>0,6×10</a:t>
                      </a:r>
                      <a:r>
                        <a:rPr lang="ru-RU" sz="2200" baseline="30000">
                          <a:latin typeface="Times New Roman"/>
                          <a:ea typeface="Calibri"/>
                          <a:cs typeface="Times New Roman"/>
                        </a:rPr>
                        <a:t>12</a:t>
                      </a:r>
                      <a:endParaRPr lang="ru-RU" sz="2200">
                        <a:latin typeface="Calibri"/>
                        <a:ea typeface="Calibri"/>
                        <a:cs typeface="Times New Roman"/>
                      </a:endParaRPr>
                    </a:p>
                  </a:txBody>
                  <a:tcPr marL="68580" marR="68580" marT="0" marB="0"/>
                </a:tc>
                <a:tc>
                  <a:txBody>
                    <a:bodyPr/>
                    <a:lstStyle/>
                    <a:p>
                      <a:pPr algn="ctr">
                        <a:lnSpc>
                          <a:spcPct val="107000"/>
                        </a:lnSpc>
                        <a:spcAft>
                          <a:spcPts val="0"/>
                        </a:spcAft>
                      </a:pPr>
                      <a:r>
                        <a:rPr lang="ru-RU" sz="2200">
                          <a:latin typeface="Times New Roman"/>
                          <a:ea typeface="Calibri"/>
                          <a:cs typeface="Times New Roman"/>
                        </a:rPr>
                        <a:t>0,16×10</a:t>
                      </a:r>
                      <a:r>
                        <a:rPr lang="ru-RU" sz="2200" baseline="30000">
                          <a:latin typeface="Times New Roman"/>
                          <a:ea typeface="Calibri"/>
                          <a:cs typeface="Times New Roman"/>
                        </a:rPr>
                        <a:t>11</a:t>
                      </a:r>
                      <a:endParaRPr lang="ru-RU" sz="2200">
                        <a:latin typeface="Calibri"/>
                        <a:ea typeface="Calibri"/>
                        <a:cs typeface="Times New Roman"/>
                      </a:endParaRPr>
                    </a:p>
                  </a:txBody>
                  <a:tcPr marL="68580" marR="68580" marT="0" marB="0"/>
                </a:tc>
                <a:tc>
                  <a:txBody>
                    <a:bodyPr/>
                    <a:lstStyle/>
                    <a:p>
                      <a:pPr algn="ctr">
                        <a:lnSpc>
                          <a:spcPct val="107000"/>
                        </a:lnSpc>
                        <a:spcAft>
                          <a:spcPts val="0"/>
                        </a:spcAft>
                      </a:pPr>
                      <a:r>
                        <a:rPr lang="ru-RU" sz="2200">
                          <a:latin typeface="Times New Roman"/>
                          <a:ea typeface="Calibri"/>
                          <a:cs typeface="Times New Roman"/>
                        </a:rPr>
                        <a:t>-</a:t>
                      </a:r>
                      <a:endParaRPr lang="ru-RU" sz="2200">
                        <a:latin typeface="Calibri"/>
                        <a:ea typeface="Calibri"/>
                        <a:cs typeface="Times New Roman"/>
                      </a:endParaRPr>
                    </a:p>
                  </a:txBody>
                  <a:tcPr marL="68580" marR="68580" marT="0" marB="0"/>
                </a:tc>
                <a:extLst>
                  <a:ext uri="{0D108BD9-81ED-4DB2-BD59-A6C34878D82A}">
                    <a16:rowId xmlns:a16="http://schemas.microsoft.com/office/drawing/2014/main" xmlns="" val="10005"/>
                  </a:ext>
                </a:extLst>
              </a:tr>
              <a:tr h="549586">
                <a:tc>
                  <a:txBody>
                    <a:bodyPr/>
                    <a:lstStyle/>
                    <a:p>
                      <a:pPr algn="just">
                        <a:lnSpc>
                          <a:spcPct val="107000"/>
                        </a:lnSpc>
                        <a:spcAft>
                          <a:spcPts val="0"/>
                        </a:spcAft>
                      </a:pPr>
                      <a:r>
                        <a:rPr lang="en-GB" sz="2200" dirty="0">
                          <a:latin typeface="Times New Roman"/>
                          <a:ea typeface="Calibri"/>
                          <a:cs typeface="Times New Roman"/>
                        </a:rPr>
                        <a:t>VT6</a:t>
                      </a:r>
                      <a:endParaRPr lang="ru-RU" sz="2200" dirty="0">
                        <a:latin typeface="Calibri"/>
                        <a:ea typeface="Calibri"/>
                        <a:cs typeface="Times New Roman"/>
                      </a:endParaRPr>
                    </a:p>
                  </a:txBody>
                  <a:tcPr marL="68580" marR="68580" marT="0" marB="0"/>
                </a:tc>
                <a:tc>
                  <a:txBody>
                    <a:bodyPr/>
                    <a:lstStyle/>
                    <a:p>
                      <a:pPr algn="ctr">
                        <a:lnSpc>
                          <a:spcPct val="107000"/>
                        </a:lnSpc>
                        <a:spcAft>
                          <a:spcPts val="0"/>
                        </a:spcAft>
                      </a:pPr>
                      <a:r>
                        <a:rPr lang="ru-RU" sz="2200">
                          <a:latin typeface="Times New Roman"/>
                          <a:ea typeface="Calibri"/>
                          <a:cs typeface="Times New Roman"/>
                        </a:rPr>
                        <a:t>100</a:t>
                      </a:r>
                      <a:endParaRPr lang="ru-RU" sz="2200">
                        <a:latin typeface="Calibri"/>
                        <a:ea typeface="Calibri"/>
                        <a:cs typeface="Times New Roman"/>
                      </a:endParaRPr>
                    </a:p>
                  </a:txBody>
                  <a:tcPr marL="68580" marR="68580" marT="0" marB="0"/>
                </a:tc>
                <a:tc>
                  <a:txBody>
                    <a:bodyPr/>
                    <a:lstStyle/>
                    <a:p>
                      <a:pPr algn="ctr">
                        <a:lnSpc>
                          <a:spcPct val="107000"/>
                        </a:lnSpc>
                        <a:spcAft>
                          <a:spcPts val="0"/>
                        </a:spcAft>
                      </a:pPr>
                      <a:r>
                        <a:rPr lang="ru-RU" sz="2200">
                          <a:latin typeface="Times New Roman"/>
                          <a:ea typeface="Calibri"/>
                          <a:cs typeface="Times New Roman"/>
                        </a:rPr>
                        <a:t>5×10</a:t>
                      </a:r>
                      <a:r>
                        <a:rPr lang="ru-RU" sz="2200" baseline="30000">
                          <a:latin typeface="Times New Roman"/>
                          <a:ea typeface="Calibri"/>
                          <a:cs typeface="Times New Roman"/>
                        </a:rPr>
                        <a:t>3</a:t>
                      </a:r>
                      <a:endParaRPr lang="ru-RU" sz="2200">
                        <a:latin typeface="Calibri"/>
                        <a:ea typeface="Calibri"/>
                        <a:cs typeface="Times New Roman"/>
                      </a:endParaRPr>
                    </a:p>
                  </a:txBody>
                  <a:tcPr marL="68580" marR="68580" marT="0" marB="0"/>
                </a:tc>
                <a:tc>
                  <a:txBody>
                    <a:bodyPr/>
                    <a:lstStyle/>
                    <a:p>
                      <a:pPr algn="ctr">
                        <a:lnSpc>
                          <a:spcPct val="107000"/>
                        </a:lnSpc>
                        <a:spcAft>
                          <a:spcPts val="0"/>
                        </a:spcAft>
                      </a:pPr>
                      <a:r>
                        <a:rPr lang="ru-RU" sz="2200">
                          <a:latin typeface="Times New Roman"/>
                          <a:ea typeface="Calibri"/>
                          <a:cs typeface="Times New Roman"/>
                        </a:rPr>
                        <a:t>0,4×10</a:t>
                      </a:r>
                      <a:r>
                        <a:rPr lang="ru-RU" sz="2200" baseline="30000">
                          <a:latin typeface="Times New Roman"/>
                          <a:ea typeface="Calibri"/>
                          <a:cs typeface="Times New Roman"/>
                        </a:rPr>
                        <a:t>7</a:t>
                      </a:r>
                      <a:endParaRPr lang="ru-RU" sz="2200">
                        <a:latin typeface="Calibri"/>
                        <a:ea typeface="Calibri"/>
                        <a:cs typeface="Times New Roman"/>
                      </a:endParaRPr>
                    </a:p>
                  </a:txBody>
                  <a:tcPr marL="68580" marR="68580" marT="0" marB="0"/>
                </a:tc>
                <a:tc>
                  <a:txBody>
                    <a:bodyPr/>
                    <a:lstStyle/>
                    <a:p>
                      <a:pPr algn="ctr">
                        <a:lnSpc>
                          <a:spcPct val="107000"/>
                        </a:lnSpc>
                        <a:spcAft>
                          <a:spcPts val="0"/>
                        </a:spcAft>
                      </a:pPr>
                      <a:r>
                        <a:rPr lang="ru-RU" sz="2200">
                          <a:latin typeface="Times New Roman"/>
                          <a:ea typeface="Calibri"/>
                          <a:cs typeface="Times New Roman"/>
                        </a:rPr>
                        <a:t>0,65×10</a:t>
                      </a:r>
                      <a:r>
                        <a:rPr lang="ru-RU" sz="2200" baseline="30000">
                          <a:latin typeface="Times New Roman"/>
                          <a:ea typeface="Calibri"/>
                          <a:cs typeface="Times New Roman"/>
                        </a:rPr>
                        <a:t>7</a:t>
                      </a:r>
                      <a:endParaRPr lang="ru-RU" sz="2200">
                        <a:latin typeface="Calibri"/>
                        <a:ea typeface="Calibri"/>
                        <a:cs typeface="Times New Roman"/>
                      </a:endParaRPr>
                    </a:p>
                  </a:txBody>
                  <a:tcPr marL="68580" marR="68580" marT="0" marB="0"/>
                </a:tc>
                <a:tc>
                  <a:txBody>
                    <a:bodyPr/>
                    <a:lstStyle/>
                    <a:p>
                      <a:pPr algn="ctr">
                        <a:lnSpc>
                          <a:spcPct val="107000"/>
                        </a:lnSpc>
                        <a:spcAft>
                          <a:spcPts val="0"/>
                        </a:spcAft>
                      </a:pPr>
                      <a:r>
                        <a:rPr lang="ru-RU" sz="2200">
                          <a:latin typeface="Times New Roman"/>
                          <a:ea typeface="Calibri"/>
                          <a:cs typeface="Times New Roman"/>
                        </a:rPr>
                        <a:t>10</a:t>
                      </a:r>
                      <a:r>
                        <a:rPr lang="ru-RU" sz="2200" baseline="30000">
                          <a:latin typeface="Times New Roman"/>
                          <a:ea typeface="Calibri"/>
                          <a:cs typeface="Times New Roman"/>
                        </a:rPr>
                        <a:t>9</a:t>
                      </a:r>
                      <a:endParaRPr lang="ru-RU" sz="2200">
                        <a:latin typeface="Calibri"/>
                        <a:ea typeface="Calibri"/>
                        <a:cs typeface="Times New Roman"/>
                      </a:endParaRPr>
                    </a:p>
                  </a:txBody>
                  <a:tcPr marL="68580" marR="68580" marT="0" marB="0"/>
                </a:tc>
                <a:tc>
                  <a:txBody>
                    <a:bodyPr/>
                    <a:lstStyle/>
                    <a:p>
                      <a:pPr algn="ctr">
                        <a:lnSpc>
                          <a:spcPct val="107000"/>
                        </a:lnSpc>
                        <a:spcAft>
                          <a:spcPts val="0"/>
                        </a:spcAft>
                      </a:pPr>
                      <a:r>
                        <a:rPr lang="ru-RU" sz="2200">
                          <a:latin typeface="Times New Roman"/>
                          <a:ea typeface="Calibri"/>
                          <a:cs typeface="Times New Roman"/>
                        </a:rPr>
                        <a:t>100</a:t>
                      </a:r>
                      <a:endParaRPr lang="ru-RU" sz="2200">
                        <a:latin typeface="Calibri"/>
                        <a:ea typeface="Calibri"/>
                        <a:cs typeface="Times New Roman"/>
                      </a:endParaRPr>
                    </a:p>
                  </a:txBody>
                  <a:tcPr marL="68580" marR="68580" marT="0" marB="0"/>
                </a:tc>
                <a:extLst>
                  <a:ext uri="{0D108BD9-81ED-4DB2-BD59-A6C34878D82A}">
                    <a16:rowId xmlns:a16="http://schemas.microsoft.com/office/drawing/2014/main" xmlns="" val="10006"/>
                  </a:ext>
                </a:extLst>
              </a:tr>
              <a:tr h="549586">
                <a:tc>
                  <a:txBody>
                    <a:bodyPr/>
                    <a:lstStyle/>
                    <a:p>
                      <a:pPr algn="just">
                        <a:lnSpc>
                          <a:spcPct val="107000"/>
                        </a:lnSpc>
                        <a:spcAft>
                          <a:spcPts val="0"/>
                        </a:spcAft>
                      </a:pPr>
                      <a:r>
                        <a:rPr lang="en-GB" sz="2200" dirty="0">
                          <a:latin typeface="Times New Roman"/>
                          <a:ea typeface="Calibri"/>
                          <a:cs typeface="Times New Roman"/>
                        </a:rPr>
                        <a:t>VT3-1</a:t>
                      </a:r>
                      <a:endParaRPr lang="ru-RU" sz="2200" dirty="0">
                        <a:latin typeface="Calibri"/>
                        <a:ea typeface="Calibri"/>
                        <a:cs typeface="Times New Roman"/>
                      </a:endParaRPr>
                    </a:p>
                  </a:txBody>
                  <a:tcPr marL="68580" marR="68580" marT="0" marB="0"/>
                </a:tc>
                <a:tc>
                  <a:txBody>
                    <a:bodyPr/>
                    <a:lstStyle/>
                    <a:p>
                      <a:pPr algn="ctr">
                        <a:lnSpc>
                          <a:spcPct val="107000"/>
                        </a:lnSpc>
                        <a:spcAft>
                          <a:spcPts val="0"/>
                        </a:spcAft>
                      </a:pPr>
                      <a:r>
                        <a:rPr lang="ru-RU" sz="2200" dirty="0">
                          <a:latin typeface="Times New Roman"/>
                          <a:ea typeface="Calibri"/>
                          <a:cs typeface="Times New Roman"/>
                        </a:rPr>
                        <a:t>1</a:t>
                      </a:r>
                      <a:endParaRPr lang="ru-RU" sz="2200" dirty="0">
                        <a:latin typeface="Calibri"/>
                        <a:ea typeface="Calibri"/>
                        <a:cs typeface="Times New Roman"/>
                      </a:endParaRPr>
                    </a:p>
                  </a:txBody>
                  <a:tcPr marL="68580" marR="68580" marT="0" marB="0"/>
                </a:tc>
                <a:tc>
                  <a:txBody>
                    <a:bodyPr/>
                    <a:lstStyle/>
                    <a:p>
                      <a:pPr algn="ctr">
                        <a:lnSpc>
                          <a:spcPct val="107000"/>
                        </a:lnSpc>
                        <a:spcAft>
                          <a:spcPts val="0"/>
                        </a:spcAft>
                      </a:pPr>
                      <a:r>
                        <a:rPr lang="ru-RU" sz="2200">
                          <a:latin typeface="Times New Roman"/>
                          <a:ea typeface="Calibri"/>
                          <a:cs typeface="Times New Roman"/>
                        </a:rPr>
                        <a:t>1,5</a:t>
                      </a:r>
                      <a:endParaRPr lang="ru-RU" sz="2200">
                        <a:latin typeface="Calibri"/>
                        <a:ea typeface="Calibri"/>
                        <a:cs typeface="Times New Roman"/>
                      </a:endParaRPr>
                    </a:p>
                  </a:txBody>
                  <a:tcPr marL="68580" marR="68580" marT="0" marB="0"/>
                </a:tc>
                <a:tc>
                  <a:txBody>
                    <a:bodyPr/>
                    <a:lstStyle/>
                    <a:p>
                      <a:pPr algn="ctr">
                        <a:lnSpc>
                          <a:spcPct val="107000"/>
                        </a:lnSpc>
                        <a:spcAft>
                          <a:spcPts val="0"/>
                        </a:spcAft>
                      </a:pPr>
                      <a:r>
                        <a:rPr lang="ru-RU" sz="2200">
                          <a:latin typeface="Times New Roman"/>
                          <a:ea typeface="Calibri"/>
                          <a:cs typeface="Times New Roman"/>
                        </a:rPr>
                        <a:t>0,28×10</a:t>
                      </a:r>
                      <a:r>
                        <a:rPr lang="ru-RU" sz="2200" baseline="30000">
                          <a:latin typeface="Times New Roman"/>
                          <a:ea typeface="Calibri"/>
                          <a:cs typeface="Times New Roman"/>
                        </a:rPr>
                        <a:t>10</a:t>
                      </a:r>
                      <a:endParaRPr lang="ru-RU" sz="2200">
                        <a:latin typeface="Calibri"/>
                        <a:ea typeface="Calibri"/>
                        <a:cs typeface="Times New Roman"/>
                      </a:endParaRPr>
                    </a:p>
                  </a:txBody>
                  <a:tcPr marL="68580" marR="68580" marT="0" marB="0"/>
                </a:tc>
                <a:tc>
                  <a:txBody>
                    <a:bodyPr/>
                    <a:lstStyle/>
                    <a:p>
                      <a:pPr algn="ctr">
                        <a:lnSpc>
                          <a:spcPct val="107000"/>
                        </a:lnSpc>
                        <a:spcAft>
                          <a:spcPts val="0"/>
                        </a:spcAft>
                      </a:pPr>
                      <a:r>
                        <a:rPr lang="ru-RU" sz="2200">
                          <a:latin typeface="Times New Roman"/>
                          <a:ea typeface="Calibri"/>
                          <a:cs typeface="Times New Roman"/>
                        </a:rPr>
                        <a:t>0,3×10</a:t>
                      </a:r>
                      <a:r>
                        <a:rPr lang="ru-RU" sz="2200" baseline="30000">
                          <a:latin typeface="Times New Roman"/>
                          <a:ea typeface="Calibri"/>
                          <a:cs typeface="Times New Roman"/>
                        </a:rPr>
                        <a:t>11</a:t>
                      </a:r>
                      <a:endParaRPr lang="ru-RU" sz="2200">
                        <a:latin typeface="Calibri"/>
                        <a:ea typeface="Calibri"/>
                        <a:cs typeface="Times New Roman"/>
                      </a:endParaRPr>
                    </a:p>
                  </a:txBody>
                  <a:tcPr marL="68580" marR="68580" marT="0" marB="0"/>
                </a:tc>
                <a:tc>
                  <a:txBody>
                    <a:bodyPr/>
                    <a:lstStyle/>
                    <a:p>
                      <a:pPr algn="ctr">
                        <a:lnSpc>
                          <a:spcPct val="107000"/>
                        </a:lnSpc>
                        <a:spcAft>
                          <a:spcPts val="0"/>
                        </a:spcAft>
                      </a:pPr>
                      <a:r>
                        <a:rPr lang="ru-RU" sz="2200">
                          <a:latin typeface="Times New Roman"/>
                          <a:ea typeface="Calibri"/>
                          <a:cs typeface="Times New Roman"/>
                        </a:rPr>
                        <a:t>10</a:t>
                      </a:r>
                      <a:r>
                        <a:rPr lang="ru-RU" sz="2200" baseline="30000">
                          <a:latin typeface="Times New Roman"/>
                          <a:ea typeface="Calibri"/>
                          <a:cs typeface="Times New Roman"/>
                        </a:rPr>
                        <a:t>11</a:t>
                      </a:r>
                      <a:endParaRPr lang="ru-RU" sz="2200">
                        <a:latin typeface="Calibri"/>
                        <a:ea typeface="Calibri"/>
                        <a:cs typeface="Times New Roman"/>
                      </a:endParaRPr>
                    </a:p>
                  </a:txBody>
                  <a:tcPr marL="68580" marR="68580" marT="0" marB="0"/>
                </a:tc>
                <a:tc>
                  <a:txBody>
                    <a:bodyPr/>
                    <a:lstStyle/>
                    <a:p>
                      <a:pPr algn="ctr">
                        <a:lnSpc>
                          <a:spcPct val="107000"/>
                        </a:lnSpc>
                        <a:spcAft>
                          <a:spcPts val="0"/>
                        </a:spcAft>
                      </a:pPr>
                      <a:r>
                        <a:rPr lang="ru-RU" sz="2200">
                          <a:latin typeface="Times New Roman"/>
                          <a:ea typeface="Calibri"/>
                          <a:cs typeface="Times New Roman"/>
                        </a:rPr>
                        <a:t>1</a:t>
                      </a:r>
                      <a:endParaRPr lang="ru-RU" sz="2200">
                        <a:latin typeface="Calibri"/>
                        <a:ea typeface="Calibri"/>
                        <a:cs typeface="Times New Roman"/>
                      </a:endParaRPr>
                    </a:p>
                  </a:txBody>
                  <a:tcPr marL="68580" marR="68580" marT="0" marB="0"/>
                </a:tc>
              </a:tr>
              <a:tr h="549586">
                <a:tc>
                  <a:txBody>
                    <a:bodyPr/>
                    <a:lstStyle/>
                    <a:p>
                      <a:pPr algn="just">
                        <a:lnSpc>
                          <a:spcPct val="107000"/>
                        </a:lnSpc>
                        <a:spcAft>
                          <a:spcPts val="0"/>
                        </a:spcAft>
                      </a:pPr>
                      <a:r>
                        <a:rPr lang="en-GB" sz="2200" dirty="0">
                          <a:latin typeface="Times New Roman"/>
                          <a:ea typeface="Calibri"/>
                          <a:cs typeface="Times New Roman"/>
                        </a:rPr>
                        <a:t>VST5553</a:t>
                      </a:r>
                      <a:endParaRPr lang="ru-RU" sz="2200" dirty="0">
                        <a:latin typeface="Calibri"/>
                        <a:ea typeface="Calibri"/>
                        <a:cs typeface="Times New Roman"/>
                      </a:endParaRPr>
                    </a:p>
                  </a:txBody>
                  <a:tcPr marL="68580" marR="68580" marT="0" marB="0"/>
                </a:tc>
                <a:tc>
                  <a:txBody>
                    <a:bodyPr/>
                    <a:lstStyle/>
                    <a:p>
                      <a:pPr algn="ctr">
                        <a:lnSpc>
                          <a:spcPct val="107000"/>
                        </a:lnSpc>
                        <a:spcAft>
                          <a:spcPts val="0"/>
                        </a:spcAft>
                      </a:pPr>
                      <a:r>
                        <a:rPr lang="ru-RU" sz="2200" dirty="0">
                          <a:latin typeface="Times New Roman"/>
                          <a:ea typeface="Calibri"/>
                          <a:cs typeface="Times New Roman"/>
                        </a:rPr>
                        <a:t>3×10</a:t>
                      </a:r>
                      <a:r>
                        <a:rPr lang="ru-RU" sz="2200" baseline="30000" dirty="0">
                          <a:latin typeface="Times New Roman"/>
                          <a:ea typeface="Calibri"/>
                          <a:cs typeface="Times New Roman"/>
                        </a:rPr>
                        <a:t>3</a:t>
                      </a:r>
                      <a:endParaRPr lang="ru-RU" sz="2200" dirty="0">
                        <a:latin typeface="Calibri"/>
                        <a:ea typeface="Calibri"/>
                        <a:cs typeface="Times New Roman"/>
                      </a:endParaRPr>
                    </a:p>
                  </a:txBody>
                  <a:tcPr marL="68580" marR="68580" marT="0" marB="0"/>
                </a:tc>
                <a:tc>
                  <a:txBody>
                    <a:bodyPr/>
                    <a:lstStyle/>
                    <a:p>
                      <a:pPr algn="ctr">
                        <a:lnSpc>
                          <a:spcPct val="107000"/>
                        </a:lnSpc>
                        <a:spcAft>
                          <a:spcPts val="0"/>
                        </a:spcAft>
                      </a:pPr>
                      <a:r>
                        <a:rPr lang="ru-RU" sz="2200">
                          <a:latin typeface="Times New Roman"/>
                          <a:ea typeface="Calibri"/>
                          <a:cs typeface="Times New Roman"/>
                        </a:rPr>
                        <a:t>4,5×10</a:t>
                      </a:r>
                      <a:r>
                        <a:rPr lang="ru-RU" sz="2200" baseline="30000">
                          <a:latin typeface="Times New Roman"/>
                          <a:ea typeface="Calibri"/>
                          <a:cs typeface="Times New Roman"/>
                        </a:rPr>
                        <a:t>6</a:t>
                      </a:r>
                      <a:endParaRPr lang="ru-RU" sz="2200">
                        <a:latin typeface="Calibri"/>
                        <a:ea typeface="Calibri"/>
                        <a:cs typeface="Times New Roman"/>
                      </a:endParaRPr>
                    </a:p>
                  </a:txBody>
                  <a:tcPr marL="68580" marR="68580" marT="0" marB="0"/>
                </a:tc>
                <a:tc>
                  <a:txBody>
                    <a:bodyPr/>
                    <a:lstStyle/>
                    <a:p>
                      <a:pPr algn="ctr">
                        <a:lnSpc>
                          <a:spcPct val="107000"/>
                        </a:lnSpc>
                        <a:spcAft>
                          <a:spcPts val="0"/>
                        </a:spcAft>
                      </a:pPr>
                      <a:r>
                        <a:rPr lang="ru-RU" sz="2200">
                          <a:latin typeface="Times New Roman"/>
                          <a:ea typeface="Calibri"/>
                          <a:cs typeface="Times New Roman"/>
                        </a:rPr>
                        <a:t>0,36×10</a:t>
                      </a:r>
                      <a:r>
                        <a:rPr lang="ru-RU" sz="2200" baseline="30000">
                          <a:latin typeface="Times New Roman"/>
                          <a:ea typeface="Calibri"/>
                          <a:cs typeface="Times New Roman"/>
                        </a:rPr>
                        <a:t>8</a:t>
                      </a:r>
                      <a:endParaRPr lang="ru-RU" sz="2200">
                        <a:latin typeface="Calibri"/>
                        <a:ea typeface="Calibri"/>
                        <a:cs typeface="Times New Roman"/>
                      </a:endParaRPr>
                    </a:p>
                  </a:txBody>
                  <a:tcPr marL="68580" marR="68580" marT="0" marB="0"/>
                </a:tc>
                <a:tc>
                  <a:txBody>
                    <a:bodyPr/>
                    <a:lstStyle/>
                    <a:p>
                      <a:pPr algn="ctr">
                        <a:lnSpc>
                          <a:spcPct val="107000"/>
                        </a:lnSpc>
                        <a:spcAft>
                          <a:spcPts val="0"/>
                        </a:spcAft>
                      </a:pPr>
                      <a:r>
                        <a:rPr lang="ru-RU" sz="2200">
                          <a:latin typeface="Times New Roman"/>
                          <a:ea typeface="Calibri"/>
                          <a:cs typeface="Times New Roman"/>
                        </a:rPr>
                        <a:t>0,45×10</a:t>
                      </a:r>
                      <a:r>
                        <a:rPr lang="ru-RU" sz="2200" baseline="30000">
                          <a:latin typeface="Times New Roman"/>
                          <a:ea typeface="Calibri"/>
                          <a:cs typeface="Times New Roman"/>
                        </a:rPr>
                        <a:t>8</a:t>
                      </a:r>
                      <a:endParaRPr lang="ru-RU" sz="2200">
                        <a:latin typeface="Calibri"/>
                        <a:ea typeface="Calibri"/>
                        <a:cs typeface="Times New Roman"/>
                      </a:endParaRPr>
                    </a:p>
                  </a:txBody>
                  <a:tcPr marL="68580" marR="68580" marT="0" marB="0"/>
                </a:tc>
                <a:tc>
                  <a:txBody>
                    <a:bodyPr/>
                    <a:lstStyle/>
                    <a:p>
                      <a:pPr algn="ctr">
                        <a:lnSpc>
                          <a:spcPct val="107000"/>
                        </a:lnSpc>
                        <a:spcAft>
                          <a:spcPts val="0"/>
                        </a:spcAft>
                      </a:pPr>
                      <a:r>
                        <a:rPr lang="ru-RU" sz="2200">
                          <a:latin typeface="Times New Roman"/>
                          <a:ea typeface="Calibri"/>
                          <a:cs typeface="Times New Roman"/>
                        </a:rPr>
                        <a:t>0,36×10</a:t>
                      </a:r>
                      <a:r>
                        <a:rPr lang="ru-RU" sz="2200" baseline="30000">
                          <a:latin typeface="Times New Roman"/>
                          <a:ea typeface="Calibri"/>
                          <a:cs typeface="Times New Roman"/>
                        </a:rPr>
                        <a:t>8</a:t>
                      </a:r>
                      <a:endParaRPr lang="ru-RU" sz="2200">
                        <a:latin typeface="Calibri"/>
                        <a:ea typeface="Calibri"/>
                        <a:cs typeface="Times New Roman"/>
                      </a:endParaRPr>
                    </a:p>
                  </a:txBody>
                  <a:tcPr marL="68580" marR="68580" marT="0" marB="0"/>
                </a:tc>
                <a:tc>
                  <a:txBody>
                    <a:bodyPr/>
                    <a:lstStyle/>
                    <a:p>
                      <a:pPr algn="ctr">
                        <a:lnSpc>
                          <a:spcPct val="107000"/>
                        </a:lnSpc>
                        <a:spcAft>
                          <a:spcPts val="0"/>
                        </a:spcAft>
                      </a:pPr>
                      <a:r>
                        <a:rPr lang="ru-RU" sz="2200" dirty="0">
                          <a:latin typeface="Times New Roman"/>
                          <a:ea typeface="Calibri"/>
                          <a:cs typeface="Times New Roman"/>
                        </a:rPr>
                        <a:t>3×10</a:t>
                      </a:r>
                      <a:r>
                        <a:rPr lang="ru-RU" sz="2200" baseline="30000" dirty="0">
                          <a:latin typeface="Times New Roman"/>
                          <a:ea typeface="Calibri"/>
                          <a:cs typeface="Times New Roman"/>
                        </a:rPr>
                        <a:t>3</a:t>
                      </a:r>
                      <a:endParaRPr lang="ru-RU" sz="2200" dirty="0">
                        <a:latin typeface="Calibri"/>
                        <a:ea typeface="Calibri"/>
                        <a:cs typeface="Times New Roman"/>
                      </a:endParaRPr>
                    </a:p>
                  </a:txBody>
                  <a:tcPr marL="68580" marR="68580" marT="0" marB="0"/>
                </a:tc>
              </a:tr>
            </a:tbl>
          </a:graphicData>
        </a:graphic>
      </p:graphicFrame>
      <p:sp>
        <p:nvSpPr>
          <p:cNvPr id="77" name="Text Box 190">
            <a:extLst>
              <a:ext uri="{FF2B5EF4-FFF2-40B4-BE49-F238E27FC236}">
                <a16:creationId xmlns:a16="http://schemas.microsoft.com/office/drawing/2014/main" xmlns="" id="{966CBD5F-D43E-4D47-8201-566218C55D68}"/>
              </a:ext>
            </a:extLst>
          </p:cNvPr>
          <p:cNvSpPr txBox="1">
            <a:spLocks noChangeArrowheads="1"/>
          </p:cNvSpPr>
          <p:nvPr/>
        </p:nvSpPr>
        <p:spPr bwMode="auto">
          <a:xfrm>
            <a:off x="1025506" y="6021259"/>
            <a:ext cx="8702255" cy="2739165"/>
          </a:xfrm>
          <a:prstGeom prst="rect">
            <a:avLst/>
          </a:prstGeom>
          <a:solidFill>
            <a:schemeClr val="bg1"/>
          </a:solidFill>
          <a:ln w="12700">
            <a:solidFill>
              <a:schemeClr val="accent1">
                <a:lumMod val="75000"/>
              </a:schemeClr>
            </a:solidFill>
          </a:ln>
          <a:effectLst/>
        </p:spPr>
        <p:txBody>
          <a:bodyPr wrap="square" lIns="137137" tIns="137137" rIns="137137" bIns="137137">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r>
              <a:rPr lang="en-GB" sz="2000" dirty="0" smtClean="0"/>
              <a:t>Thermal oxidation of titanium alloys is a well-known method of changing of their surface properties. Use this method allows producing an oxide layer which is characterized by high hardness, corrosion and wear resistance [1, 2, 3, 4]. It is known that thermal oxidation causes surface electrical resistance of titanium alloys to increase [5] but the information about chemical and phase composition of the oxide layer, electrical resistance of the different grades of titanium alloys is not widely presented in the literature.</a:t>
            </a:r>
            <a:endParaRPr lang="ru-RU" sz="2000" dirty="0"/>
          </a:p>
        </p:txBody>
      </p:sp>
      <p:sp>
        <p:nvSpPr>
          <p:cNvPr id="78" name="Rectangle 44">
            <a:extLst>
              <a:ext uri="{FF2B5EF4-FFF2-40B4-BE49-F238E27FC236}">
                <a16:creationId xmlns:a16="http://schemas.microsoft.com/office/drawing/2014/main" xmlns="" id="{20043D7E-7286-48B9-9A5E-E7868B665227}"/>
              </a:ext>
            </a:extLst>
          </p:cNvPr>
          <p:cNvSpPr/>
          <p:nvPr/>
        </p:nvSpPr>
        <p:spPr>
          <a:xfrm>
            <a:off x="10300607" y="2559686"/>
            <a:ext cx="8992280" cy="768352"/>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68568" tIns="34284" rIns="68568" bIns="34284" rtlCol="0" anchor="ctr"/>
          <a:lstStyle/>
          <a:p>
            <a:pPr algn="ctr"/>
            <a:r>
              <a:rPr lang="en-US" sz="4400" b="1" dirty="0" smtClean="0">
                <a:solidFill>
                  <a:schemeClr val="accent3">
                    <a:lumMod val="20000"/>
                    <a:lumOff val="80000"/>
                  </a:schemeClr>
                </a:solidFill>
              </a:rPr>
              <a:t>RESULTS AND DISCUSSION</a:t>
            </a:r>
            <a:endParaRPr lang="en-US" sz="4400" b="1" dirty="0">
              <a:solidFill>
                <a:schemeClr val="accent3">
                  <a:lumMod val="20000"/>
                  <a:lumOff val="80000"/>
                </a:schemeClr>
              </a:solidFill>
            </a:endParaRPr>
          </a:p>
        </p:txBody>
      </p:sp>
      <p:sp>
        <p:nvSpPr>
          <p:cNvPr id="83" name="Text Box 180">
            <a:extLst>
              <a:ext uri="{FF2B5EF4-FFF2-40B4-BE49-F238E27FC236}">
                <a16:creationId xmlns:a16="http://schemas.microsoft.com/office/drawing/2014/main" xmlns="" id="{3C922B17-9F75-4CE0-AACF-62763CFE714C}"/>
              </a:ext>
            </a:extLst>
          </p:cNvPr>
          <p:cNvSpPr txBox="1">
            <a:spLocks noChangeArrowheads="1"/>
          </p:cNvSpPr>
          <p:nvPr/>
        </p:nvSpPr>
        <p:spPr bwMode="auto">
          <a:xfrm>
            <a:off x="1746332" y="14884109"/>
            <a:ext cx="5941218" cy="74634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68568" tIns="34284" rIns="68568" bIns="34284">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a:r>
              <a:rPr lang="en-US" b="1" dirty="0" smtClean="0">
                <a:latin typeface="Arial" pitchFamily="34" charset="0"/>
                <a:cs typeface="Arial" pitchFamily="34" charset="0"/>
              </a:rPr>
              <a:t>Table1.</a:t>
            </a:r>
            <a:r>
              <a:rPr lang="en-US" dirty="0" smtClean="0">
                <a:latin typeface="Arial" pitchFamily="34" charset="0"/>
                <a:cs typeface="Arial" pitchFamily="34" charset="0"/>
              </a:rPr>
              <a:t> </a:t>
            </a:r>
            <a:r>
              <a:rPr lang="en-GB" dirty="0" smtClean="0"/>
              <a:t>Electrical resistance of titanium alloys </a:t>
            </a:r>
            <a:endParaRPr lang="en-GB" dirty="0" smtClean="0"/>
          </a:p>
          <a:p>
            <a:pPr algn="ctr"/>
            <a:r>
              <a:rPr lang="en-GB" dirty="0" smtClean="0"/>
              <a:t>after </a:t>
            </a:r>
            <a:r>
              <a:rPr lang="en-GB" dirty="0" smtClean="0"/>
              <a:t>thermal oxidation, Ohm</a:t>
            </a:r>
            <a:endParaRPr lang="ru-RU" dirty="0"/>
          </a:p>
        </p:txBody>
      </p:sp>
      <p:sp>
        <p:nvSpPr>
          <p:cNvPr id="85" name="Text Box 180">
            <a:extLst>
              <a:ext uri="{FF2B5EF4-FFF2-40B4-BE49-F238E27FC236}">
                <a16:creationId xmlns:a16="http://schemas.microsoft.com/office/drawing/2014/main" xmlns="" id="{0EF553AE-2F9D-4C67-BDBF-729D45C15227}"/>
              </a:ext>
            </a:extLst>
          </p:cNvPr>
          <p:cNvSpPr txBox="1">
            <a:spLocks noChangeArrowheads="1"/>
          </p:cNvSpPr>
          <p:nvPr/>
        </p:nvSpPr>
        <p:spPr bwMode="auto">
          <a:xfrm>
            <a:off x="23475299" y="10419064"/>
            <a:ext cx="6452703" cy="74634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68568" tIns="34284" rIns="68568" bIns="34284">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b="1" dirty="0" smtClean="0">
                <a:latin typeface="Arial" pitchFamily="34" charset="0"/>
                <a:cs typeface="Arial" pitchFamily="34" charset="0"/>
              </a:rPr>
              <a:t>Fig</a:t>
            </a:r>
            <a:r>
              <a:rPr lang="ru-RU" b="1" dirty="0" smtClean="0">
                <a:latin typeface="Arial" pitchFamily="34" charset="0"/>
                <a:cs typeface="Arial" pitchFamily="34" charset="0"/>
              </a:rPr>
              <a:t>. </a:t>
            </a:r>
            <a:r>
              <a:rPr lang="en-US" b="1" dirty="0" smtClean="0">
                <a:latin typeface="Arial" pitchFamily="34" charset="0"/>
                <a:cs typeface="Arial" pitchFamily="34" charset="0"/>
              </a:rPr>
              <a:t>1</a:t>
            </a:r>
            <a:r>
              <a:rPr lang="en-US" b="1" dirty="0">
                <a:latin typeface="Arial" pitchFamily="34" charset="0"/>
                <a:cs typeface="Arial" pitchFamily="34" charset="0"/>
              </a:rPr>
              <a:t>.</a:t>
            </a:r>
            <a:r>
              <a:rPr lang="en-US" dirty="0">
                <a:latin typeface="Arial" pitchFamily="34" charset="0"/>
                <a:cs typeface="Arial" pitchFamily="34" charset="0"/>
              </a:rPr>
              <a:t> </a:t>
            </a:r>
            <a:r>
              <a:rPr lang="en-GB" dirty="0" smtClean="0"/>
              <a:t>Microstructure of the oxide surface layer of </a:t>
            </a:r>
            <a:endParaRPr lang="en-GB" dirty="0" smtClean="0"/>
          </a:p>
          <a:p>
            <a:pPr algn="ctr" eaLnBrk="1" hangingPunct="1"/>
            <a:r>
              <a:rPr lang="en-GB" dirty="0" smtClean="0"/>
              <a:t>VT5 </a:t>
            </a:r>
            <a:r>
              <a:rPr lang="en-GB" dirty="0" smtClean="0"/>
              <a:t>titanium alloy after thermal oxidation at 850˚С</a:t>
            </a:r>
            <a:endParaRPr lang="en-US" dirty="0">
              <a:latin typeface="Arial" pitchFamily="34" charset="0"/>
              <a:cs typeface="Arial" pitchFamily="34" charset="0"/>
            </a:endParaRPr>
          </a:p>
        </p:txBody>
      </p:sp>
      <p:sp>
        <p:nvSpPr>
          <p:cNvPr id="28" name="Text Box 192">
            <a:extLst>
              <a:ext uri="{FF2B5EF4-FFF2-40B4-BE49-F238E27FC236}">
                <a16:creationId xmlns:a16="http://schemas.microsoft.com/office/drawing/2014/main" xmlns="" id="{C4B62EBF-5332-4681-BF63-2804CB57A6A4}"/>
              </a:ext>
            </a:extLst>
          </p:cNvPr>
          <p:cNvSpPr txBox="1">
            <a:spLocks noChangeArrowheads="1"/>
          </p:cNvSpPr>
          <p:nvPr/>
        </p:nvSpPr>
        <p:spPr bwMode="auto">
          <a:xfrm>
            <a:off x="1023256" y="10093149"/>
            <a:ext cx="8725582" cy="4585824"/>
          </a:xfrm>
          <a:prstGeom prst="rect">
            <a:avLst/>
          </a:prstGeom>
          <a:solidFill>
            <a:schemeClr val="bg1"/>
          </a:solidFill>
          <a:ln w="12700">
            <a:solidFill>
              <a:schemeClr val="accent1">
                <a:lumMod val="75000"/>
              </a:schemeClr>
            </a:solidFill>
          </a:ln>
          <a:effectLst/>
        </p:spPr>
        <p:txBody>
          <a:bodyPr wrap="square" lIns="137137" tIns="137137" rIns="137137" bIns="137137">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r>
              <a:rPr lang="en-GB" sz="2000" dirty="0" smtClean="0"/>
              <a:t>Samples of different grades of titanium alloys having dimensions of 40×20×5 mm were studied. Samples were subjected to thermal oxidation in an electrical furnace at temperatures of 650, 700, 750, 800, and 850°С and during 8, 7, 6, 5, and 4 hours respectively.</a:t>
            </a:r>
            <a:endParaRPr lang="ru-RU" sz="2000" dirty="0" smtClean="0"/>
          </a:p>
          <a:p>
            <a:r>
              <a:rPr lang="en-GB" sz="2000" dirty="0" smtClean="0"/>
              <a:t>Electrical resistance of the oxide layer was measured using ohmmeter </a:t>
            </a:r>
            <a:r>
              <a:rPr lang="en-GB" sz="2000" dirty="0" err="1" smtClean="0"/>
              <a:t>Sonel</a:t>
            </a:r>
            <a:r>
              <a:rPr lang="en-GB" sz="2000" dirty="0" smtClean="0"/>
              <a:t> MIC-1000 at direct current voltage of 50 V. Microstructure of the samples after polishing and etching with a solution of </a:t>
            </a:r>
            <a:r>
              <a:rPr lang="en-GB" sz="2000" i="1" dirty="0" smtClean="0"/>
              <a:t>50%HF+50% glycerol</a:t>
            </a:r>
            <a:r>
              <a:rPr lang="en-GB" sz="2000" dirty="0" smtClean="0"/>
              <a:t> was examined using optical microscope Olympus GX51 equipped with </a:t>
            </a:r>
            <a:r>
              <a:rPr lang="en-GB" sz="2000" i="1" dirty="0" err="1" smtClean="0"/>
              <a:t>Siams</a:t>
            </a:r>
            <a:r>
              <a:rPr lang="en-GB" sz="2000" dirty="0" smtClean="0"/>
              <a:t> 700 system. Micro X-ray spectral analysis was carried out using scanning electron microscope </a:t>
            </a:r>
            <a:r>
              <a:rPr lang="en-GB" sz="2000" dirty="0" err="1" smtClean="0"/>
              <a:t>Jeol</a:t>
            </a:r>
            <a:r>
              <a:rPr lang="en-GB" sz="2000" dirty="0" smtClean="0"/>
              <a:t> JSM 6490LV equipped with an energy dispersive detector for micro X-ray spectral analysis Inca </a:t>
            </a:r>
            <a:r>
              <a:rPr lang="en-GB" sz="2000" dirty="0" err="1" smtClean="0"/>
              <a:t>DryCool</a:t>
            </a:r>
            <a:r>
              <a:rPr lang="en-GB" sz="2000" dirty="0" smtClean="0"/>
              <a:t> with a resolution of 130eV. X-ray phase analysis was carried out using </a:t>
            </a:r>
            <a:r>
              <a:rPr lang="en-GB" sz="2000" dirty="0" err="1" smtClean="0"/>
              <a:t>diffractometer</a:t>
            </a:r>
            <a:r>
              <a:rPr lang="en-GB" sz="2000" dirty="0" smtClean="0"/>
              <a:t> </a:t>
            </a:r>
            <a:r>
              <a:rPr lang="en-GB" sz="2000" dirty="0" err="1" smtClean="0"/>
              <a:t>Bruker</a:t>
            </a:r>
            <a:r>
              <a:rPr lang="en-GB" sz="2000" dirty="0" smtClean="0"/>
              <a:t> D8 Advance. Hardness of the samples was measured with </a:t>
            </a:r>
            <a:r>
              <a:rPr lang="en-GB" sz="2000" dirty="0" err="1" smtClean="0"/>
              <a:t>Brinell</a:t>
            </a:r>
            <a:r>
              <a:rPr lang="en-GB" sz="2000" dirty="0" smtClean="0"/>
              <a:t> hardness testing unit TB5004.</a:t>
            </a:r>
            <a:endParaRPr lang="ru-RU" sz="2000" dirty="0"/>
          </a:p>
        </p:txBody>
      </p:sp>
      <p:graphicFrame>
        <p:nvGraphicFramePr>
          <p:cNvPr id="30" name="Content Placeholder 114" descr="Sample table with 4 columns, 7 rows.">
            <a:extLst>
              <a:ext uri="{FF2B5EF4-FFF2-40B4-BE49-F238E27FC236}">
                <a16:creationId xmlns:a16="http://schemas.microsoft.com/office/drawing/2014/main" xmlns="" id="{0E637337-0507-41F6-97D2-13754FA48BE5}"/>
              </a:ext>
            </a:extLst>
          </p:cNvPr>
          <p:cNvGraphicFramePr>
            <a:graphicFrameLocks/>
          </p:cNvGraphicFramePr>
          <p:nvPr>
            <p:extLst>
              <p:ext uri="{D42A27DB-BD31-4B8C-83A1-F6EECF244321}">
                <p14:modId xmlns:p14="http://schemas.microsoft.com/office/powerpoint/2010/main" xmlns="" val="2563137087"/>
              </p:ext>
            </p:extLst>
          </p:nvPr>
        </p:nvGraphicFramePr>
        <p:xfrm>
          <a:off x="10347641" y="18192234"/>
          <a:ext cx="9350058" cy="2936875"/>
        </p:xfrm>
        <a:graphic>
          <a:graphicData uri="http://schemas.openxmlformats.org/drawingml/2006/table">
            <a:tbl>
              <a:tblPr firstRow="1" bandRow="1">
                <a:tableStyleId>{F5AB1C69-6EDB-4FF4-983F-18BD219EF322}</a:tableStyleId>
              </a:tblPr>
              <a:tblGrid>
                <a:gridCol w="1558343">
                  <a:extLst>
                    <a:ext uri="{9D8B030D-6E8A-4147-A177-3AD203B41FA5}">
                      <a16:colId xmlns:a16="http://schemas.microsoft.com/office/drawing/2014/main" xmlns="" val="20000"/>
                    </a:ext>
                  </a:extLst>
                </a:gridCol>
                <a:gridCol w="1558343">
                  <a:extLst>
                    <a:ext uri="{9D8B030D-6E8A-4147-A177-3AD203B41FA5}">
                      <a16:colId xmlns:a16="http://schemas.microsoft.com/office/drawing/2014/main" xmlns="" val="20001"/>
                    </a:ext>
                  </a:extLst>
                </a:gridCol>
                <a:gridCol w="1558343"/>
                <a:gridCol w="1558343"/>
                <a:gridCol w="1558343">
                  <a:extLst>
                    <a:ext uri="{9D8B030D-6E8A-4147-A177-3AD203B41FA5}">
                      <a16:colId xmlns:a16="http://schemas.microsoft.com/office/drawing/2014/main" xmlns="" val="20002"/>
                    </a:ext>
                  </a:extLst>
                </a:gridCol>
                <a:gridCol w="1558343">
                  <a:extLst>
                    <a:ext uri="{9D8B030D-6E8A-4147-A177-3AD203B41FA5}">
                      <a16:colId xmlns:a16="http://schemas.microsoft.com/office/drawing/2014/main" xmlns="" val="20003"/>
                    </a:ext>
                  </a:extLst>
                </a:gridCol>
              </a:tblGrid>
              <a:tr h="296390">
                <a:tc rowSpan="3">
                  <a:txBody>
                    <a:bodyPr/>
                    <a:lstStyle/>
                    <a:p>
                      <a:r>
                        <a:rPr lang="en-US" sz="2200" dirty="0" smtClean="0"/>
                        <a:t>Alloy grade</a:t>
                      </a:r>
                      <a:endParaRPr lang="en-US" sz="2200" dirty="0"/>
                    </a:p>
                  </a:txBody>
                  <a:tcPr marT="34290" marB="34290" anchor="ctr">
                    <a:solidFill>
                      <a:schemeClr val="accent1">
                        <a:lumMod val="75000"/>
                      </a:schemeClr>
                    </a:solidFill>
                  </a:tcPr>
                </a:tc>
                <a:tc gridSpan="5">
                  <a:txBody>
                    <a:bodyPr/>
                    <a:lstStyle/>
                    <a:p>
                      <a:pPr algn="ctr"/>
                      <a:r>
                        <a:rPr lang="en-US" sz="2200" b="1" kern="1200" dirty="0" smtClean="0">
                          <a:solidFill>
                            <a:schemeClr val="lt1"/>
                          </a:solidFill>
                          <a:latin typeface="Arial" pitchFamily="34" charset="0"/>
                          <a:ea typeface="+mn-ea"/>
                          <a:cs typeface="Arial" pitchFamily="34" charset="0"/>
                        </a:rPr>
                        <a:t>HB</a:t>
                      </a:r>
                      <a:r>
                        <a:rPr lang="ru-RU" sz="2200" b="1" kern="1200" dirty="0" smtClean="0">
                          <a:solidFill>
                            <a:schemeClr val="lt1"/>
                          </a:solidFill>
                          <a:latin typeface="Arial" pitchFamily="34" charset="0"/>
                          <a:ea typeface="+mn-ea"/>
                          <a:cs typeface="Arial" pitchFamily="34" charset="0"/>
                        </a:rPr>
                        <a:t>, 10</a:t>
                      </a:r>
                      <a:r>
                        <a:rPr lang="ru-RU" sz="2200" b="1" kern="1200" baseline="30000" dirty="0" smtClean="0">
                          <a:solidFill>
                            <a:schemeClr val="lt1"/>
                          </a:solidFill>
                          <a:latin typeface="Arial" pitchFamily="34" charset="0"/>
                          <a:ea typeface="+mn-ea"/>
                          <a:cs typeface="Arial" pitchFamily="34" charset="0"/>
                        </a:rPr>
                        <a:t>-1</a:t>
                      </a:r>
                      <a:r>
                        <a:rPr lang="en-US" sz="2200" b="1" kern="1200" baseline="0" dirty="0" smtClean="0">
                          <a:solidFill>
                            <a:schemeClr val="lt1"/>
                          </a:solidFill>
                          <a:latin typeface="Arial" pitchFamily="34" charset="0"/>
                          <a:ea typeface="+mn-ea"/>
                          <a:cs typeface="Arial" pitchFamily="34" charset="0"/>
                        </a:rPr>
                        <a:t> </a:t>
                      </a:r>
                      <a:r>
                        <a:rPr lang="en-US" sz="2200" b="1" kern="1200" baseline="0" dirty="0" err="1" smtClean="0">
                          <a:solidFill>
                            <a:schemeClr val="lt1"/>
                          </a:solidFill>
                          <a:latin typeface="Arial" pitchFamily="34" charset="0"/>
                          <a:ea typeface="+mn-ea"/>
                          <a:cs typeface="Arial" pitchFamily="34" charset="0"/>
                        </a:rPr>
                        <a:t>MPa</a:t>
                      </a:r>
                      <a:endParaRPr lang="en-US" sz="2200" dirty="0">
                        <a:latin typeface="Arial" pitchFamily="34" charset="0"/>
                        <a:cs typeface="Arial" pitchFamily="34" charset="0"/>
                      </a:endParaRPr>
                    </a:p>
                  </a:txBody>
                  <a:tcPr marT="34290" marB="34290" anchor="ctr">
                    <a:solidFill>
                      <a:schemeClr val="accent1">
                        <a:lumMod val="75000"/>
                      </a:schemeClr>
                    </a:solidFill>
                  </a:tcPr>
                </a:tc>
                <a:tc hMerge="1">
                  <a:txBody>
                    <a:bodyPr/>
                    <a:lstStyle/>
                    <a:p>
                      <a:pPr algn="ctr"/>
                      <a:endParaRPr lang="en-US" sz="2700" dirty="0"/>
                    </a:p>
                  </a:txBody>
                  <a:tcPr marT="34290" marB="34290" anchor="ctr">
                    <a:solidFill>
                      <a:schemeClr val="accent1">
                        <a:lumMod val="75000"/>
                      </a:schemeClr>
                    </a:solidFill>
                  </a:tcPr>
                </a:tc>
                <a:tc hMerge="1">
                  <a:txBody>
                    <a:bodyPr/>
                    <a:lstStyle/>
                    <a:p>
                      <a:pPr algn="ctr"/>
                      <a:endParaRPr lang="en-US" sz="2700" dirty="0"/>
                    </a:p>
                  </a:txBody>
                  <a:tcPr marT="34290" marB="34290" anchor="ctr">
                    <a:solidFill>
                      <a:schemeClr val="accent1">
                        <a:lumMod val="75000"/>
                      </a:schemeClr>
                    </a:solidFill>
                  </a:tcPr>
                </a:tc>
                <a:tc hMerge="1">
                  <a:txBody>
                    <a:bodyPr/>
                    <a:lstStyle/>
                    <a:p>
                      <a:pPr algn="ctr"/>
                      <a:endParaRPr lang="en-US" sz="2700" dirty="0"/>
                    </a:p>
                  </a:txBody>
                  <a:tcPr marT="34290" marB="34290" anchor="ctr">
                    <a:solidFill>
                      <a:schemeClr val="accent1">
                        <a:lumMod val="75000"/>
                      </a:schemeClr>
                    </a:solidFill>
                  </a:tcPr>
                </a:tc>
                <a:tc hMerge="1">
                  <a:txBody>
                    <a:bodyPr/>
                    <a:lstStyle/>
                    <a:p>
                      <a:pPr algn="ctr"/>
                      <a:endParaRPr lang="en-US" sz="2700" dirty="0"/>
                    </a:p>
                  </a:txBody>
                  <a:tcPr marT="34290" marB="34290" anchor="ctr">
                    <a:solidFill>
                      <a:schemeClr val="accent1">
                        <a:lumMod val="75000"/>
                      </a:schemeClr>
                    </a:solidFill>
                  </a:tcPr>
                </a:tc>
                <a:extLst>
                  <a:ext uri="{0D108BD9-81ED-4DB2-BD59-A6C34878D82A}">
                    <a16:rowId xmlns:a16="http://schemas.microsoft.com/office/drawing/2014/main" xmlns="" val="10000"/>
                  </a:ext>
                </a:extLst>
              </a:tr>
              <a:tr h="244149">
                <a:tc vMerge="1">
                  <a:txBody>
                    <a:bodyPr/>
                    <a:lstStyle/>
                    <a:p>
                      <a:endParaRPr lang="en-US" sz="2700" dirty="0"/>
                    </a:p>
                  </a:txBody>
                  <a:tcPr marT="34290" marB="34290" anchor="ctr"/>
                </a:tc>
                <a:tc rowSpan="2">
                  <a:txBody>
                    <a:bodyPr/>
                    <a:lstStyle/>
                    <a:p>
                      <a:pPr algn="ctr"/>
                      <a:r>
                        <a:rPr lang="en-US" sz="2200" kern="1200" dirty="0" smtClean="0">
                          <a:solidFill>
                            <a:schemeClr val="dk1"/>
                          </a:solidFill>
                          <a:latin typeface="Arial" pitchFamily="34" charset="0"/>
                          <a:ea typeface="+mn-ea"/>
                          <a:cs typeface="Arial" pitchFamily="34" charset="0"/>
                        </a:rPr>
                        <a:t>After </a:t>
                      </a:r>
                      <a:r>
                        <a:rPr lang="en-GB" sz="2200" kern="1200" dirty="0" smtClean="0">
                          <a:solidFill>
                            <a:schemeClr val="dk1"/>
                          </a:solidFill>
                          <a:latin typeface="+mn-lt"/>
                          <a:ea typeface="+mn-ea"/>
                          <a:cs typeface="+mn-cs"/>
                        </a:rPr>
                        <a:t>quenching</a:t>
                      </a:r>
                      <a:endParaRPr lang="en-US" sz="2200" dirty="0">
                        <a:latin typeface="Arial" pitchFamily="34" charset="0"/>
                        <a:cs typeface="Arial" pitchFamily="34" charset="0"/>
                      </a:endParaRPr>
                    </a:p>
                  </a:txBody>
                  <a:tcPr marT="34290" marB="34290" anchor="ctr"/>
                </a:tc>
                <a:tc gridSpan="4">
                  <a:txBody>
                    <a:bodyPr/>
                    <a:lstStyle/>
                    <a:p>
                      <a:pPr algn="ctr">
                        <a:lnSpc>
                          <a:spcPct val="107000"/>
                        </a:lnSpc>
                        <a:spcAft>
                          <a:spcPts val="0"/>
                        </a:spcAft>
                      </a:pPr>
                      <a:r>
                        <a:rPr lang="en-GB" sz="2200" kern="1200" dirty="0" smtClean="0">
                          <a:solidFill>
                            <a:schemeClr val="dk1"/>
                          </a:solidFill>
                          <a:latin typeface="+mn-lt"/>
                          <a:ea typeface="+mn-ea"/>
                          <a:cs typeface="+mn-cs"/>
                        </a:rPr>
                        <a:t>After ageing</a:t>
                      </a:r>
                      <a:endParaRPr lang="ru-RU" sz="2200" dirty="0">
                        <a:latin typeface="Arial" pitchFamily="34" charset="0"/>
                        <a:ea typeface="Calibri"/>
                        <a:cs typeface="Arial" pitchFamily="34" charset="0"/>
                      </a:endParaRPr>
                    </a:p>
                  </a:txBody>
                  <a:tcPr marL="68580" marR="68580" marT="0" marB="0"/>
                </a:tc>
                <a:tc hMerge="1">
                  <a:txBody>
                    <a:bodyPr/>
                    <a:lstStyle/>
                    <a:p>
                      <a:pPr algn="ctr">
                        <a:lnSpc>
                          <a:spcPct val="107000"/>
                        </a:lnSpc>
                        <a:spcAft>
                          <a:spcPts val="0"/>
                        </a:spcAft>
                      </a:pPr>
                      <a:endParaRPr lang="ru-RU" sz="1100" dirty="0">
                        <a:latin typeface="Calibri"/>
                        <a:ea typeface="Calibri"/>
                        <a:cs typeface="Times New Roman"/>
                      </a:endParaRPr>
                    </a:p>
                  </a:txBody>
                  <a:tcPr marL="68580" marR="68580" marT="0" marB="0"/>
                </a:tc>
                <a:tc hMerge="1">
                  <a:txBody>
                    <a:bodyPr/>
                    <a:lstStyle/>
                    <a:p>
                      <a:pPr algn="ctr">
                        <a:lnSpc>
                          <a:spcPct val="107000"/>
                        </a:lnSpc>
                        <a:spcAft>
                          <a:spcPts val="0"/>
                        </a:spcAft>
                      </a:pPr>
                      <a:endParaRPr lang="ru-RU" sz="1100" dirty="0">
                        <a:latin typeface="Calibri"/>
                        <a:ea typeface="Calibri"/>
                        <a:cs typeface="Times New Roman"/>
                      </a:endParaRPr>
                    </a:p>
                  </a:txBody>
                  <a:tcPr marL="68580" marR="68580" marT="0" marB="0"/>
                </a:tc>
                <a:tc hMerge="1">
                  <a:txBody>
                    <a:bodyPr/>
                    <a:lstStyle/>
                    <a:p>
                      <a:pPr algn="ctr">
                        <a:lnSpc>
                          <a:spcPct val="107000"/>
                        </a:lnSpc>
                        <a:spcAft>
                          <a:spcPts val="0"/>
                        </a:spcAft>
                      </a:pPr>
                      <a:endParaRPr lang="ru-RU" sz="1100" dirty="0">
                        <a:latin typeface="Calibri"/>
                        <a:ea typeface="Calibri"/>
                        <a:cs typeface="Times New Roman"/>
                      </a:endParaRPr>
                    </a:p>
                  </a:txBody>
                  <a:tcPr marL="68580" marR="68580" marT="0" marB="0"/>
                </a:tc>
                <a:extLst>
                  <a:ext uri="{0D108BD9-81ED-4DB2-BD59-A6C34878D82A}">
                    <a16:rowId xmlns:a16="http://schemas.microsoft.com/office/drawing/2014/main" xmlns="" val="10001"/>
                  </a:ext>
                </a:extLst>
              </a:tr>
              <a:tr h="298300">
                <a:tc vMerge="1">
                  <a:txBody>
                    <a:bodyPr/>
                    <a:lstStyle/>
                    <a:p>
                      <a:endParaRPr lang="en-US" sz="2700" dirty="0"/>
                    </a:p>
                  </a:txBody>
                  <a:tcPr marT="34290" marB="34290" anchor="ctr"/>
                </a:tc>
                <a:tc vMerge="1">
                  <a:txBody>
                    <a:bodyPr/>
                    <a:lstStyle/>
                    <a:p>
                      <a:pPr algn="ctr"/>
                      <a:endParaRPr lang="en-US" sz="2700" dirty="0"/>
                    </a:p>
                  </a:txBody>
                  <a:tcPr marT="34290" marB="34290" anchor="ctr"/>
                </a:tc>
                <a:tc>
                  <a:txBody>
                    <a:bodyPr/>
                    <a:lstStyle/>
                    <a:p>
                      <a:pPr>
                        <a:lnSpc>
                          <a:spcPct val="107000"/>
                        </a:lnSpc>
                        <a:spcAft>
                          <a:spcPts val="0"/>
                        </a:spcAft>
                      </a:pPr>
                      <a:r>
                        <a:rPr lang="ru-RU" sz="2200" dirty="0">
                          <a:latin typeface="Arial" pitchFamily="34" charset="0"/>
                          <a:ea typeface="Calibri"/>
                          <a:cs typeface="Arial" pitchFamily="34" charset="0"/>
                        </a:rPr>
                        <a:t>650˚</a:t>
                      </a:r>
                      <a:r>
                        <a:rPr lang="ru-RU" sz="2200" i="1" dirty="0">
                          <a:latin typeface="Arial" pitchFamily="34" charset="0"/>
                          <a:ea typeface="Calibri"/>
                          <a:cs typeface="Arial" pitchFamily="34" charset="0"/>
                        </a:rPr>
                        <a:t>С</a:t>
                      </a:r>
                      <a:r>
                        <a:rPr lang="ru-RU" sz="2200" dirty="0">
                          <a:latin typeface="Arial" pitchFamily="34" charset="0"/>
                          <a:ea typeface="Calibri"/>
                          <a:cs typeface="Arial" pitchFamily="34" charset="0"/>
                        </a:rPr>
                        <a:t>, 8 </a:t>
                      </a:r>
                      <a:r>
                        <a:rPr lang="en-US" sz="2200" dirty="0" smtClean="0">
                          <a:latin typeface="Arial" pitchFamily="34" charset="0"/>
                          <a:ea typeface="Calibri"/>
                          <a:cs typeface="Arial" pitchFamily="34" charset="0"/>
                        </a:rPr>
                        <a:t>h</a:t>
                      </a:r>
                      <a:r>
                        <a:rPr lang="ru-RU" sz="2200" dirty="0" smtClean="0">
                          <a:latin typeface="Arial" pitchFamily="34" charset="0"/>
                          <a:ea typeface="Calibri"/>
                          <a:cs typeface="Arial" pitchFamily="34" charset="0"/>
                        </a:rPr>
                        <a:t>.</a:t>
                      </a:r>
                      <a:endParaRPr lang="ru-RU" sz="2200" dirty="0">
                        <a:latin typeface="Arial" pitchFamily="34" charset="0"/>
                        <a:ea typeface="Calibri"/>
                        <a:cs typeface="Arial" pitchFamily="34" charset="0"/>
                      </a:endParaRPr>
                    </a:p>
                  </a:txBody>
                  <a:tcPr marL="68580" marR="68580" marT="0" marB="0" anchor="b"/>
                </a:tc>
                <a:tc>
                  <a:txBody>
                    <a:bodyPr/>
                    <a:lstStyle/>
                    <a:p>
                      <a:pPr>
                        <a:lnSpc>
                          <a:spcPct val="107000"/>
                        </a:lnSpc>
                        <a:spcAft>
                          <a:spcPts val="0"/>
                        </a:spcAft>
                      </a:pPr>
                      <a:r>
                        <a:rPr lang="ru-RU" sz="2200" dirty="0">
                          <a:latin typeface="Arial" pitchFamily="34" charset="0"/>
                          <a:ea typeface="Calibri"/>
                          <a:cs typeface="Arial" pitchFamily="34" charset="0"/>
                        </a:rPr>
                        <a:t>700˚</a:t>
                      </a:r>
                      <a:r>
                        <a:rPr lang="ru-RU" sz="2200" i="1" dirty="0">
                          <a:latin typeface="Arial" pitchFamily="34" charset="0"/>
                          <a:ea typeface="Calibri"/>
                          <a:cs typeface="Arial" pitchFamily="34" charset="0"/>
                        </a:rPr>
                        <a:t>С</a:t>
                      </a:r>
                      <a:r>
                        <a:rPr lang="ru-RU" sz="2200" dirty="0">
                          <a:latin typeface="Arial" pitchFamily="34" charset="0"/>
                          <a:ea typeface="Calibri"/>
                          <a:cs typeface="Arial" pitchFamily="34" charset="0"/>
                        </a:rPr>
                        <a:t>, 7 </a:t>
                      </a:r>
                      <a:r>
                        <a:rPr lang="en-US" sz="2200" dirty="0" smtClean="0">
                          <a:latin typeface="Arial" pitchFamily="34" charset="0"/>
                          <a:ea typeface="Calibri"/>
                          <a:cs typeface="Arial" pitchFamily="34" charset="0"/>
                        </a:rPr>
                        <a:t>h</a:t>
                      </a:r>
                      <a:r>
                        <a:rPr lang="ru-RU" sz="2200" dirty="0" smtClean="0">
                          <a:latin typeface="Arial" pitchFamily="34" charset="0"/>
                          <a:ea typeface="Calibri"/>
                          <a:cs typeface="Arial" pitchFamily="34" charset="0"/>
                        </a:rPr>
                        <a:t>.</a:t>
                      </a:r>
                      <a:endParaRPr lang="ru-RU" sz="2200" dirty="0">
                        <a:latin typeface="Arial" pitchFamily="34" charset="0"/>
                        <a:ea typeface="Calibri"/>
                        <a:cs typeface="Arial" pitchFamily="34" charset="0"/>
                      </a:endParaRPr>
                    </a:p>
                  </a:txBody>
                  <a:tcPr marL="68580" marR="68580" marT="0" marB="0" anchor="b"/>
                </a:tc>
                <a:tc>
                  <a:txBody>
                    <a:bodyPr/>
                    <a:lstStyle/>
                    <a:p>
                      <a:pPr>
                        <a:lnSpc>
                          <a:spcPct val="107000"/>
                        </a:lnSpc>
                        <a:spcAft>
                          <a:spcPts val="0"/>
                        </a:spcAft>
                      </a:pPr>
                      <a:r>
                        <a:rPr lang="ru-RU" sz="2200" dirty="0">
                          <a:latin typeface="Arial" pitchFamily="34" charset="0"/>
                          <a:ea typeface="Calibri"/>
                          <a:cs typeface="Arial" pitchFamily="34" charset="0"/>
                        </a:rPr>
                        <a:t>750˚</a:t>
                      </a:r>
                      <a:r>
                        <a:rPr lang="ru-RU" sz="2200" i="1" dirty="0">
                          <a:latin typeface="Arial" pitchFamily="34" charset="0"/>
                          <a:ea typeface="Calibri"/>
                          <a:cs typeface="Arial" pitchFamily="34" charset="0"/>
                        </a:rPr>
                        <a:t>С</a:t>
                      </a:r>
                      <a:r>
                        <a:rPr lang="ru-RU" sz="2200" dirty="0">
                          <a:latin typeface="Arial" pitchFamily="34" charset="0"/>
                          <a:ea typeface="Calibri"/>
                          <a:cs typeface="Arial" pitchFamily="34" charset="0"/>
                        </a:rPr>
                        <a:t>, 6 </a:t>
                      </a:r>
                      <a:r>
                        <a:rPr lang="en-US" sz="2200" dirty="0" smtClean="0">
                          <a:latin typeface="Arial" pitchFamily="34" charset="0"/>
                          <a:ea typeface="Calibri"/>
                          <a:cs typeface="Arial" pitchFamily="34" charset="0"/>
                        </a:rPr>
                        <a:t>h</a:t>
                      </a:r>
                      <a:r>
                        <a:rPr lang="ru-RU" sz="2200" dirty="0" smtClean="0">
                          <a:latin typeface="Arial" pitchFamily="34" charset="0"/>
                          <a:ea typeface="Calibri"/>
                          <a:cs typeface="Arial" pitchFamily="34" charset="0"/>
                        </a:rPr>
                        <a:t>.</a:t>
                      </a:r>
                      <a:endParaRPr lang="ru-RU" sz="2200" dirty="0">
                        <a:latin typeface="Arial" pitchFamily="34" charset="0"/>
                        <a:ea typeface="Calibri"/>
                        <a:cs typeface="Arial" pitchFamily="34" charset="0"/>
                      </a:endParaRPr>
                    </a:p>
                  </a:txBody>
                  <a:tcPr marL="68580" marR="68580" marT="0" marB="0" anchor="b"/>
                </a:tc>
                <a:tc>
                  <a:txBody>
                    <a:bodyPr/>
                    <a:lstStyle/>
                    <a:p>
                      <a:pPr>
                        <a:lnSpc>
                          <a:spcPct val="107000"/>
                        </a:lnSpc>
                        <a:spcAft>
                          <a:spcPts val="0"/>
                        </a:spcAft>
                      </a:pPr>
                      <a:r>
                        <a:rPr lang="ru-RU" sz="2200" dirty="0">
                          <a:latin typeface="Arial" pitchFamily="34" charset="0"/>
                          <a:ea typeface="Calibri"/>
                          <a:cs typeface="Arial" pitchFamily="34" charset="0"/>
                        </a:rPr>
                        <a:t>800˚</a:t>
                      </a:r>
                      <a:r>
                        <a:rPr lang="ru-RU" sz="2200" i="1" dirty="0">
                          <a:latin typeface="Arial" pitchFamily="34" charset="0"/>
                          <a:ea typeface="Calibri"/>
                          <a:cs typeface="Arial" pitchFamily="34" charset="0"/>
                        </a:rPr>
                        <a:t>С</a:t>
                      </a:r>
                      <a:r>
                        <a:rPr lang="ru-RU" sz="2200" dirty="0">
                          <a:latin typeface="Arial" pitchFamily="34" charset="0"/>
                          <a:ea typeface="Calibri"/>
                          <a:cs typeface="Arial" pitchFamily="34" charset="0"/>
                        </a:rPr>
                        <a:t>, 5 </a:t>
                      </a:r>
                      <a:r>
                        <a:rPr lang="en-US" sz="2200" dirty="0" smtClean="0">
                          <a:latin typeface="Arial" pitchFamily="34" charset="0"/>
                          <a:ea typeface="Calibri"/>
                          <a:cs typeface="Arial" pitchFamily="34" charset="0"/>
                        </a:rPr>
                        <a:t>h</a:t>
                      </a:r>
                      <a:r>
                        <a:rPr lang="ru-RU" sz="2200" dirty="0" smtClean="0">
                          <a:latin typeface="Arial" pitchFamily="34" charset="0"/>
                          <a:ea typeface="Calibri"/>
                          <a:cs typeface="Arial" pitchFamily="34" charset="0"/>
                        </a:rPr>
                        <a:t>.</a:t>
                      </a:r>
                      <a:endParaRPr lang="ru-RU" sz="2200" dirty="0">
                        <a:latin typeface="Arial" pitchFamily="34" charset="0"/>
                        <a:ea typeface="Calibri"/>
                        <a:cs typeface="Arial" pitchFamily="34" charset="0"/>
                      </a:endParaRPr>
                    </a:p>
                  </a:txBody>
                  <a:tcPr marL="68580" marR="68580" marT="0" marB="0" anchor="b"/>
                </a:tc>
                <a:extLst>
                  <a:ext uri="{0D108BD9-81ED-4DB2-BD59-A6C34878D82A}">
                    <a16:rowId xmlns:a16="http://schemas.microsoft.com/office/drawing/2014/main" xmlns="" val="10002"/>
                  </a:ext>
                </a:extLst>
              </a:tr>
              <a:tr h="244149">
                <a:tc>
                  <a:txBody>
                    <a:bodyPr/>
                    <a:lstStyle/>
                    <a:p>
                      <a:pPr>
                        <a:lnSpc>
                          <a:spcPct val="107000"/>
                        </a:lnSpc>
                        <a:spcAft>
                          <a:spcPts val="0"/>
                        </a:spcAft>
                      </a:pPr>
                      <a:r>
                        <a:rPr lang="en-GB" sz="2200" i="0">
                          <a:latin typeface="Times New Roman"/>
                          <a:ea typeface="Calibri"/>
                          <a:cs typeface="Times New Roman"/>
                        </a:rPr>
                        <a:t>VT1-0</a:t>
                      </a:r>
                      <a:endParaRPr lang="ru-RU" sz="2200" i="0">
                        <a:latin typeface="Calibri"/>
                        <a:ea typeface="Calibri"/>
                        <a:cs typeface="Times New Roman"/>
                      </a:endParaRPr>
                    </a:p>
                  </a:txBody>
                  <a:tcPr marL="68580" marR="68580" marT="0" marB="0"/>
                </a:tc>
                <a:tc>
                  <a:txBody>
                    <a:bodyPr/>
                    <a:lstStyle/>
                    <a:p>
                      <a:pPr algn="ctr">
                        <a:lnSpc>
                          <a:spcPct val="107000"/>
                        </a:lnSpc>
                        <a:spcAft>
                          <a:spcPts val="0"/>
                        </a:spcAft>
                      </a:pPr>
                      <a:r>
                        <a:rPr lang="ru-RU" sz="2200" dirty="0">
                          <a:latin typeface="Arial" pitchFamily="34" charset="0"/>
                          <a:ea typeface="Calibri"/>
                          <a:cs typeface="Arial" pitchFamily="34" charset="0"/>
                        </a:rPr>
                        <a:t>201</a:t>
                      </a:r>
                    </a:p>
                  </a:txBody>
                  <a:tcPr marL="68580" marR="68580" marT="0" marB="0"/>
                </a:tc>
                <a:tc>
                  <a:txBody>
                    <a:bodyPr/>
                    <a:lstStyle/>
                    <a:p>
                      <a:pPr algn="ctr">
                        <a:lnSpc>
                          <a:spcPct val="107000"/>
                        </a:lnSpc>
                        <a:spcAft>
                          <a:spcPts val="0"/>
                        </a:spcAft>
                      </a:pPr>
                      <a:r>
                        <a:rPr lang="ru-RU" sz="2200" dirty="0">
                          <a:latin typeface="Arial" pitchFamily="34" charset="0"/>
                          <a:ea typeface="Calibri"/>
                          <a:cs typeface="Arial" pitchFamily="34" charset="0"/>
                        </a:rPr>
                        <a:t>201</a:t>
                      </a:r>
                    </a:p>
                  </a:txBody>
                  <a:tcPr marL="68580" marR="68580" marT="0" marB="0"/>
                </a:tc>
                <a:tc>
                  <a:txBody>
                    <a:bodyPr/>
                    <a:lstStyle/>
                    <a:p>
                      <a:pPr algn="ctr">
                        <a:lnSpc>
                          <a:spcPct val="107000"/>
                        </a:lnSpc>
                        <a:spcAft>
                          <a:spcPts val="0"/>
                        </a:spcAft>
                      </a:pPr>
                      <a:r>
                        <a:rPr lang="ru-RU" sz="2200">
                          <a:latin typeface="Arial" pitchFamily="34" charset="0"/>
                          <a:ea typeface="Calibri"/>
                          <a:cs typeface="Arial" pitchFamily="34" charset="0"/>
                        </a:rPr>
                        <a:t>207</a:t>
                      </a:r>
                    </a:p>
                  </a:txBody>
                  <a:tcPr marL="68580" marR="68580" marT="0" marB="0"/>
                </a:tc>
                <a:tc>
                  <a:txBody>
                    <a:bodyPr/>
                    <a:lstStyle/>
                    <a:p>
                      <a:pPr algn="ctr">
                        <a:lnSpc>
                          <a:spcPct val="107000"/>
                        </a:lnSpc>
                        <a:spcAft>
                          <a:spcPts val="0"/>
                        </a:spcAft>
                      </a:pPr>
                      <a:r>
                        <a:rPr lang="ru-RU" sz="2200">
                          <a:latin typeface="Arial" pitchFamily="34" charset="0"/>
                          <a:ea typeface="Calibri"/>
                          <a:cs typeface="Arial" pitchFamily="34" charset="0"/>
                        </a:rPr>
                        <a:t>201</a:t>
                      </a:r>
                    </a:p>
                  </a:txBody>
                  <a:tcPr marL="68580" marR="68580" marT="0" marB="0"/>
                </a:tc>
                <a:tc>
                  <a:txBody>
                    <a:bodyPr/>
                    <a:lstStyle/>
                    <a:p>
                      <a:pPr algn="ctr">
                        <a:lnSpc>
                          <a:spcPct val="107000"/>
                        </a:lnSpc>
                        <a:spcAft>
                          <a:spcPts val="0"/>
                        </a:spcAft>
                      </a:pPr>
                      <a:r>
                        <a:rPr lang="ru-RU" sz="2200">
                          <a:latin typeface="Arial" pitchFamily="34" charset="0"/>
                          <a:ea typeface="Calibri"/>
                          <a:cs typeface="Arial" pitchFamily="34" charset="0"/>
                        </a:rPr>
                        <a:t>201</a:t>
                      </a:r>
                    </a:p>
                  </a:txBody>
                  <a:tcPr marL="68580" marR="68580" marT="0" marB="0"/>
                </a:tc>
                <a:extLst>
                  <a:ext uri="{0D108BD9-81ED-4DB2-BD59-A6C34878D82A}">
                    <a16:rowId xmlns:a16="http://schemas.microsoft.com/office/drawing/2014/main" xmlns="" val="10004"/>
                  </a:ext>
                </a:extLst>
              </a:tr>
              <a:tr h="244149">
                <a:tc>
                  <a:txBody>
                    <a:bodyPr/>
                    <a:lstStyle/>
                    <a:p>
                      <a:pPr>
                        <a:lnSpc>
                          <a:spcPct val="107000"/>
                        </a:lnSpc>
                        <a:spcAft>
                          <a:spcPts val="0"/>
                        </a:spcAft>
                      </a:pPr>
                      <a:r>
                        <a:rPr lang="en-GB" sz="2200" i="0">
                          <a:latin typeface="Times New Roman"/>
                          <a:ea typeface="Calibri"/>
                          <a:cs typeface="Times New Roman"/>
                        </a:rPr>
                        <a:t>OT4</a:t>
                      </a:r>
                      <a:endParaRPr lang="ru-RU" sz="2200" i="0">
                        <a:latin typeface="Calibri"/>
                        <a:ea typeface="Calibri"/>
                        <a:cs typeface="Times New Roman"/>
                      </a:endParaRPr>
                    </a:p>
                  </a:txBody>
                  <a:tcPr marL="68580" marR="68580" marT="0" marB="0"/>
                </a:tc>
                <a:tc>
                  <a:txBody>
                    <a:bodyPr/>
                    <a:lstStyle/>
                    <a:p>
                      <a:pPr algn="ctr">
                        <a:lnSpc>
                          <a:spcPct val="107000"/>
                        </a:lnSpc>
                        <a:spcAft>
                          <a:spcPts val="0"/>
                        </a:spcAft>
                      </a:pPr>
                      <a:r>
                        <a:rPr lang="ru-RU" sz="2200">
                          <a:latin typeface="Arial" pitchFamily="34" charset="0"/>
                          <a:ea typeface="Calibri"/>
                          <a:cs typeface="Arial" pitchFamily="34" charset="0"/>
                        </a:rPr>
                        <a:t>207</a:t>
                      </a:r>
                    </a:p>
                  </a:txBody>
                  <a:tcPr marL="68580" marR="68580" marT="0" marB="0"/>
                </a:tc>
                <a:tc>
                  <a:txBody>
                    <a:bodyPr/>
                    <a:lstStyle/>
                    <a:p>
                      <a:pPr algn="ctr">
                        <a:lnSpc>
                          <a:spcPct val="107000"/>
                        </a:lnSpc>
                        <a:spcAft>
                          <a:spcPts val="0"/>
                        </a:spcAft>
                      </a:pPr>
                      <a:r>
                        <a:rPr lang="ru-RU" sz="2200" dirty="0">
                          <a:latin typeface="Arial" pitchFamily="34" charset="0"/>
                          <a:ea typeface="Calibri"/>
                          <a:cs typeface="Arial" pitchFamily="34" charset="0"/>
                        </a:rPr>
                        <a:t>207</a:t>
                      </a:r>
                    </a:p>
                  </a:txBody>
                  <a:tcPr marL="68580" marR="68580" marT="0" marB="0"/>
                </a:tc>
                <a:tc>
                  <a:txBody>
                    <a:bodyPr/>
                    <a:lstStyle/>
                    <a:p>
                      <a:pPr algn="ctr">
                        <a:lnSpc>
                          <a:spcPct val="107000"/>
                        </a:lnSpc>
                        <a:spcAft>
                          <a:spcPts val="0"/>
                        </a:spcAft>
                      </a:pPr>
                      <a:r>
                        <a:rPr lang="ru-RU" sz="2200" dirty="0">
                          <a:latin typeface="Arial" pitchFamily="34" charset="0"/>
                          <a:ea typeface="Calibri"/>
                          <a:cs typeface="Arial" pitchFamily="34" charset="0"/>
                        </a:rPr>
                        <a:t>217</a:t>
                      </a:r>
                    </a:p>
                  </a:txBody>
                  <a:tcPr marL="68580" marR="68580" marT="0" marB="0"/>
                </a:tc>
                <a:tc>
                  <a:txBody>
                    <a:bodyPr/>
                    <a:lstStyle/>
                    <a:p>
                      <a:pPr algn="ctr">
                        <a:lnSpc>
                          <a:spcPct val="107000"/>
                        </a:lnSpc>
                        <a:spcAft>
                          <a:spcPts val="0"/>
                        </a:spcAft>
                      </a:pPr>
                      <a:r>
                        <a:rPr lang="ru-RU" sz="2200">
                          <a:latin typeface="Arial" pitchFamily="34" charset="0"/>
                          <a:ea typeface="Calibri"/>
                          <a:cs typeface="Arial" pitchFamily="34" charset="0"/>
                        </a:rPr>
                        <a:t>207</a:t>
                      </a:r>
                    </a:p>
                  </a:txBody>
                  <a:tcPr marL="68580" marR="68580" marT="0" marB="0"/>
                </a:tc>
                <a:tc>
                  <a:txBody>
                    <a:bodyPr/>
                    <a:lstStyle/>
                    <a:p>
                      <a:pPr algn="ctr">
                        <a:lnSpc>
                          <a:spcPct val="107000"/>
                        </a:lnSpc>
                        <a:spcAft>
                          <a:spcPts val="0"/>
                        </a:spcAft>
                      </a:pPr>
                      <a:r>
                        <a:rPr lang="ru-RU" sz="2200">
                          <a:latin typeface="Arial" pitchFamily="34" charset="0"/>
                          <a:ea typeface="Calibri"/>
                          <a:cs typeface="Arial" pitchFamily="34" charset="0"/>
                        </a:rPr>
                        <a:t>201</a:t>
                      </a:r>
                    </a:p>
                  </a:txBody>
                  <a:tcPr marL="68580" marR="68580" marT="0" marB="0"/>
                </a:tc>
                <a:extLst>
                  <a:ext uri="{0D108BD9-81ED-4DB2-BD59-A6C34878D82A}">
                    <a16:rowId xmlns:a16="http://schemas.microsoft.com/office/drawing/2014/main" xmlns="" val="10005"/>
                  </a:ext>
                </a:extLst>
              </a:tr>
              <a:tr h="244149">
                <a:tc>
                  <a:txBody>
                    <a:bodyPr/>
                    <a:lstStyle/>
                    <a:p>
                      <a:pPr>
                        <a:lnSpc>
                          <a:spcPct val="107000"/>
                        </a:lnSpc>
                        <a:spcAft>
                          <a:spcPts val="0"/>
                        </a:spcAft>
                      </a:pPr>
                      <a:r>
                        <a:rPr lang="en-GB" sz="2200" i="0">
                          <a:latin typeface="Times New Roman"/>
                          <a:ea typeface="Calibri"/>
                          <a:cs typeface="Times New Roman"/>
                        </a:rPr>
                        <a:t>VT6</a:t>
                      </a:r>
                      <a:endParaRPr lang="ru-RU" sz="2200" i="0">
                        <a:latin typeface="Calibri"/>
                        <a:ea typeface="Calibri"/>
                        <a:cs typeface="Times New Roman"/>
                      </a:endParaRPr>
                    </a:p>
                  </a:txBody>
                  <a:tcPr marL="68580" marR="68580" marT="0" marB="0"/>
                </a:tc>
                <a:tc>
                  <a:txBody>
                    <a:bodyPr/>
                    <a:lstStyle/>
                    <a:p>
                      <a:pPr algn="ctr">
                        <a:lnSpc>
                          <a:spcPct val="107000"/>
                        </a:lnSpc>
                        <a:spcAft>
                          <a:spcPts val="0"/>
                        </a:spcAft>
                      </a:pPr>
                      <a:r>
                        <a:rPr lang="ru-RU" sz="2200">
                          <a:latin typeface="Arial" pitchFamily="34" charset="0"/>
                          <a:ea typeface="Calibri"/>
                          <a:cs typeface="Arial" pitchFamily="34" charset="0"/>
                        </a:rPr>
                        <a:t>321</a:t>
                      </a:r>
                    </a:p>
                  </a:txBody>
                  <a:tcPr marL="68580" marR="68580" marT="0" marB="0"/>
                </a:tc>
                <a:tc>
                  <a:txBody>
                    <a:bodyPr/>
                    <a:lstStyle/>
                    <a:p>
                      <a:pPr algn="ctr">
                        <a:lnSpc>
                          <a:spcPct val="107000"/>
                        </a:lnSpc>
                        <a:spcAft>
                          <a:spcPts val="0"/>
                        </a:spcAft>
                      </a:pPr>
                      <a:r>
                        <a:rPr lang="ru-RU" sz="2200">
                          <a:latin typeface="Arial" pitchFamily="34" charset="0"/>
                          <a:ea typeface="Calibri"/>
                          <a:cs typeface="Arial" pitchFamily="34" charset="0"/>
                        </a:rPr>
                        <a:t>341</a:t>
                      </a:r>
                    </a:p>
                  </a:txBody>
                  <a:tcPr marL="68580" marR="68580" marT="0" marB="0"/>
                </a:tc>
                <a:tc>
                  <a:txBody>
                    <a:bodyPr/>
                    <a:lstStyle/>
                    <a:p>
                      <a:pPr algn="ctr">
                        <a:lnSpc>
                          <a:spcPct val="107000"/>
                        </a:lnSpc>
                        <a:spcAft>
                          <a:spcPts val="0"/>
                        </a:spcAft>
                      </a:pPr>
                      <a:r>
                        <a:rPr lang="ru-RU" sz="2200" dirty="0">
                          <a:latin typeface="Arial" pitchFamily="34" charset="0"/>
                          <a:ea typeface="Calibri"/>
                          <a:cs typeface="Arial" pitchFamily="34" charset="0"/>
                        </a:rPr>
                        <a:t>331</a:t>
                      </a:r>
                    </a:p>
                  </a:txBody>
                  <a:tcPr marL="68580" marR="68580" marT="0" marB="0"/>
                </a:tc>
                <a:tc>
                  <a:txBody>
                    <a:bodyPr/>
                    <a:lstStyle/>
                    <a:p>
                      <a:pPr algn="ctr">
                        <a:lnSpc>
                          <a:spcPct val="107000"/>
                        </a:lnSpc>
                        <a:spcAft>
                          <a:spcPts val="0"/>
                        </a:spcAft>
                      </a:pPr>
                      <a:r>
                        <a:rPr lang="ru-RU" sz="2200" dirty="0">
                          <a:latin typeface="Arial" pitchFamily="34" charset="0"/>
                          <a:ea typeface="Calibri"/>
                          <a:cs typeface="Arial" pitchFamily="34" charset="0"/>
                        </a:rPr>
                        <a:t>321</a:t>
                      </a:r>
                    </a:p>
                  </a:txBody>
                  <a:tcPr marL="68580" marR="68580" marT="0" marB="0" anchor="b"/>
                </a:tc>
                <a:tc>
                  <a:txBody>
                    <a:bodyPr/>
                    <a:lstStyle/>
                    <a:p>
                      <a:pPr algn="ctr">
                        <a:lnSpc>
                          <a:spcPct val="107000"/>
                        </a:lnSpc>
                        <a:spcAft>
                          <a:spcPts val="0"/>
                        </a:spcAft>
                      </a:pPr>
                      <a:r>
                        <a:rPr lang="ru-RU" sz="2200">
                          <a:latin typeface="Arial" pitchFamily="34" charset="0"/>
                          <a:ea typeface="Calibri"/>
                          <a:cs typeface="Arial" pitchFamily="34" charset="0"/>
                        </a:rPr>
                        <a:t>302</a:t>
                      </a:r>
                    </a:p>
                  </a:txBody>
                  <a:tcPr marL="68580" marR="68580" marT="0" marB="0"/>
                </a:tc>
                <a:extLst>
                  <a:ext uri="{0D108BD9-81ED-4DB2-BD59-A6C34878D82A}">
                    <a16:rowId xmlns:a16="http://schemas.microsoft.com/office/drawing/2014/main" xmlns="" val="10006"/>
                  </a:ext>
                </a:extLst>
              </a:tr>
              <a:tr h="244149">
                <a:tc>
                  <a:txBody>
                    <a:bodyPr/>
                    <a:lstStyle/>
                    <a:p>
                      <a:pPr>
                        <a:lnSpc>
                          <a:spcPct val="107000"/>
                        </a:lnSpc>
                        <a:spcAft>
                          <a:spcPts val="0"/>
                        </a:spcAft>
                      </a:pPr>
                      <a:r>
                        <a:rPr lang="en-GB" sz="2200" i="0">
                          <a:latin typeface="Times New Roman"/>
                          <a:ea typeface="Calibri"/>
                          <a:cs typeface="Times New Roman"/>
                        </a:rPr>
                        <a:t>VT3-1</a:t>
                      </a:r>
                      <a:endParaRPr lang="ru-RU" sz="2200" i="0">
                        <a:latin typeface="Calibri"/>
                        <a:ea typeface="Calibri"/>
                        <a:cs typeface="Times New Roman"/>
                      </a:endParaRPr>
                    </a:p>
                  </a:txBody>
                  <a:tcPr marL="68580" marR="68580" marT="0" marB="0"/>
                </a:tc>
                <a:tc>
                  <a:txBody>
                    <a:bodyPr/>
                    <a:lstStyle/>
                    <a:p>
                      <a:pPr algn="ctr">
                        <a:lnSpc>
                          <a:spcPct val="107000"/>
                        </a:lnSpc>
                        <a:spcAft>
                          <a:spcPts val="0"/>
                        </a:spcAft>
                      </a:pPr>
                      <a:r>
                        <a:rPr lang="ru-RU" sz="2200">
                          <a:latin typeface="Arial" pitchFamily="34" charset="0"/>
                          <a:ea typeface="Calibri"/>
                          <a:cs typeface="Arial" pitchFamily="34" charset="0"/>
                        </a:rPr>
                        <a:t>302</a:t>
                      </a:r>
                    </a:p>
                  </a:txBody>
                  <a:tcPr marL="68580" marR="68580" marT="0" marB="0"/>
                </a:tc>
                <a:tc>
                  <a:txBody>
                    <a:bodyPr/>
                    <a:lstStyle/>
                    <a:p>
                      <a:pPr algn="ctr">
                        <a:lnSpc>
                          <a:spcPct val="107000"/>
                        </a:lnSpc>
                        <a:spcAft>
                          <a:spcPts val="0"/>
                        </a:spcAft>
                      </a:pPr>
                      <a:r>
                        <a:rPr lang="ru-RU" sz="2200">
                          <a:latin typeface="Arial" pitchFamily="34" charset="0"/>
                          <a:ea typeface="Calibri"/>
                          <a:cs typeface="Arial" pitchFamily="34" charset="0"/>
                        </a:rPr>
                        <a:t>352</a:t>
                      </a:r>
                    </a:p>
                  </a:txBody>
                  <a:tcPr marL="68580" marR="68580" marT="0" marB="0"/>
                </a:tc>
                <a:tc>
                  <a:txBody>
                    <a:bodyPr/>
                    <a:lstStyle/>
                    <a:p>
                      <a:pPr algn="ctr">
                        <a:lnSpc>
                          <a:spcPct val="107000"/>
                        </a:lnSpc>
                        <a:spcAft>
                          <a:spcPts val="0"/>
                        </a:spcAft>
                      </a:pPr>
                      <a:r>
                        <a:rPr lang="ru-RU" sz="2200">
                          <a:latin typeface="Arial" pitchFamily="34" charset="0"/>
                          <a:ea typeface="Calibri"/>
                          <a:cs typeface="Arial" pitchFamily="34" charset="0"/>
                        </a:rPr>
                        <a:t>321</a:t>
                      </a:r>
                    </a:p>
                  </a:txBody>
                  <a:tcPr marL="68580" marR="68580" marT="0" marB="0"/>
                </a:tc>
                <a:tc>
                  <a:txBody>
                    <a:bodyPr/>
                    <a:lstStyle/>
                    <a:p>
                      <a:pPr algn="ctr">
                        <a:lnSpc>
                          <a:spcPct val="107000"/>
                        </a:lnSpc>
                        <a:spcAft>
                          <a:spcPts val="0"/>
                        </a:spcAft>
                      </a:pPr>
                      <a:r>
                        <a:rPr lang="ru-RU" sz="2200" dirty="0">
                          <a:latin typeface="Arial" pitchFamily="34" charset="0"/>
                          <a:ea typeface="Calibri"/>
                          <a:cs typeface="Arial" pitchFamily="34" charset="0"/>
                        </a:rPr>
                        <a:t>321</a:t>
                      </a:r>
                    </a:p>
                  </a:txBody>
                  <a:tcPr marL="68580" marR="68580" marT="0" marB="0" anchor="b"/>
                </a:tc>
                <a:tc>
                  <a:txBody>
                    <a:bodyPr/>
                    <a:lstStyle/>
                    <a:p>
                      <a:pPr algn="ctr">
                        <a:lnSpc>
                          <a:spcPct val="107000"/>
                        </a:lnSpc>
                        <a:spcAft>
                          <a:spcPts val="0"/>
                        </a:spcAft>
                      </a:pPr>
                      <a:r>
                        <a:rPr lang="ru-RU" sz="2200" dirty="0">
                          <a:latin typeface="Arial" pitchFamily="34" charset="0"/>
                          <a:ea typeface="Calibri"/>
                          <a:cs typeface="Arial" pitchFamily="34" charset="0"/>
                        </a:rPr>
                        <a:t>293</a:t>
                      </a:r>
                    </a:p>
                  </a:txBody>
                  <a:tcPr marL="68580" marR="68580" marT="0" marB="0"/>
                </a:tc>
              </a:tr>
              <a:tr h="355733">
                <a:tc>
                  <a:txBody>
                    <a:bodyPr/>
                    <a:lstStyle/>
                    <a:p>
                      <a:pPr>
                        <a:lnSpc>
                          <a:spcPct val="107000"/>
                        </a:lnSpc>
                        <a:spcAft>
                          <a:spcPts val="0"/>
                        </a:spcAft>
                      </a:pPr>
                      <a:r>
                        <a:rPr lang="en-GB" sz="2200" i="0" dirty="0">
                          <a:latin typeface="Times New Roman"/>
                          <a:ea typeface="Calibri"/>
                          <a:cs typeface="Times New Roman"/>
                        </a:rPr>
                        <a:t>VST 5553</a:t>
                      </a:r>
                      <a:endParaRPr lang="ru-RU" sz="2200" i="0" dirty="0">
                        <a:latin typeface="Calibri"/>
                        <a:ea typeface="Calibri"/>
                        <a:cs typeface="Times New Roman"/>
                      </a:endParaRPr>
                    </a:p>
                  </a:txBody>
                  <a:tcPr marL="68580" marR="68580" marT="0" marB="0"/>
                </a:tc>
                <a:tc>
                  <a:txBody>
                    <a:bodyPr/>
                    <a:lstStyle/>
                    <a:p>
                      <a:pPr algn="ctr">
                        <a:lnSpc>
                          <a:spcPct val="107000"/>
                        </a:lnSpc>
                        <a:spcAft>
                          <a:spcPts val="0"/>
                        </a:spcAft>
                      </a:pPr>
                      <a:r>
                        <a:rPr lang="ru-RU" sz="2200" dirty="0">
                          <a:latin typeface="Arial" pitchFamily="34" charset="0"/>
                          <a:ea typeface="Calibri"/>
                          <a:cs typeface="Arial" pitchFamily="34" charset="0"/>
                        </a:rPr>
                        <a:t>262</a:t>
                      </a:r>
                    </a:p>
                  </a:txBody>
                  <a:tcPr marL="68580" marR="68580" marT="0" marB="0"/>
                </a:tc>
                <a:tc>
                  <a:txBody>
                    <a:bodyPr/>
                    <a:lstStyle/>
                    <a:p>
                      <a:pPr algn="ctr">
                        <a:lnSpc>
                          <a:spcPct val="107000"/>
                        </a:lnSpc>
                        <a:spcAft>
                          <a:spcPts val="0"/>
                        </a:spcAft>
                      </a:pPr>
                      <a:r>
                        <a:rPr lang="ru-RU" sz="2200" dirty="0">
                          <a:latin typeface="Arial" pitchFamily="34" charset="0"/>
                          <a:ea typeface="Calibri"/>
                          <a:cs typeface="Arial" pitchFamily="34" charset="0"/>
                        </a:rPr>
                        <a:t>352</a:t>
                      </a:r>
                    </a:p>
                  </a:txBody>
                  <a:tcPr marL="68580" marR="68580" marT="0" marB="0"/>
                </a:tc>
                <a:tc>
                  <a:txBody>
                    <a:bodyPr/>
                    <a:lstStyle/>
                    <a:p>
                      <a:pPr algn="ctr">
                        <a:lnSpc>
                          <a:spcPct val="107000"/>
                        </a:lnSpc>
                        <a:spcAft>
                          <a:spcPts val="0"/>
                        </a:spcAft>
                      </a:pPr>
                      <a:r>
                        <a:rPr lang="ru-RU" sz="2200">
                          <a:latin typeface="Arial" pitchFamily="34" charset="0"/>
                          <a:ea typeface="Calibri"/>
                          <a:cs typeface="Arial" pitchFamily="34" charset="0"/>
                        </a:rPr>
                        <a:t>331</a:t>
                      </a:r>
                    </a:p>
                  </a:txBody>
                  <a:tcPr marL="68580" marR="68580" marT="0" marB="0"/>
                </a:tc>
                <a:tc>
                  <a:txBody>
                    <a:bodyPr/>
                    <a:lstStyle/>
                    <a:p>
                      <a:pPr algn="ctr">
                        <a:lnSpc>
                          <a:spcPct val="107000"/>
                        </a:lnSpc>
                        <a:spcAft>
                          <a:spcPts val="0"/>
                        </a:spcAft>
                      </a:pPr>
                      <a:r>
                        <a:rPr lang="ru-RU" sz="2200">
                          <a:latin typeface="Arial" pitchFamily="34" charset="0"/>
                          <a:ea typeface="Calibri"/>
                          <a:cs typeface="Arial" pitchFamily="34" charset="0"/>
                        </a:rPr>
                        <a:t>302</a:t>
                      </a:r>
                    </a:p>
                  </a:txBody>
                  <a:tcPr marL="68580" marR="68580" marT="0" marB="0" anchor="b"/>
                </a:tc>
                <a:tc>
                  <a:txBody>
                    <a:bodyPr/>
                    <a:lstStyle/>
                    <a:p>
                      <a:pPr algn="ctr">
                        <a:lnSpc>
                          <a:spcPct val="107000"/>
                        </a:lnSpc>
                        <a:spcAft>
                          <a:spcPts val="0"/>
                        </a:spcAft>
                      </a:pPr>
                      <a:r>
                        <a:rPr lang="ru-RU" sz="2200" dirty="0">
                          <a:latin typeface="Arial" pitchFamily="34" charset="0"/>
                          <a:ea typeface="Calibri"/>
                          <a:cs typeface="Arial" pitchFamily="34" charset="0"/>
                        </a:rPr>
                        <a:t>262</a:t>
                      </a:r>
                    </a:p>
                  </a:txBody>
                  <a:tcPr marL="68580" marR="68580" marT="0" marB="0"/>
                </a:tc>
              </a:tr>
            </a:tbl>
          </a:graphicData>
        </a:graphic>
      </p:graphicFrame>
      <p:sp>
        <p:nvSpPr>
          <p:cNvPr id="31" name="Text Box 180">
            <a:extLst>
              <a:ext uri="{FF2B5EF4-FFF2-40B4-BE49-F238E27FC236}">
                <a16:creationId xmlns:a16="http://schemas.microsoft.com/office/drawing/2014/main" xmlns="" id="{3C922B17-9F75-4CE0-AACF-62763CFE714C}"/>
              </a:ext>
            </a:extLst>
          </p:cNvPr>
          <p:cNvSpPr txBox="1">
            <a:spLocks noChangeArrowheads="1"/>
          </p:cNvSpPr>
          <p:nvPr/>
        </p:nvSpPr>
        <p:spPr bwMode="auto">
          <a:xfrm>
            <a:off x="12921615" y="17760659"/>
            <a:ext cx="4278904" cy="40779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68568" tIns="34284" rIns="68568" bIns="34284">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b="1" dirty="0" smtClean="0">
                <a:latin typeface="Arial" pitchFamily="34" charset="0"/>
                <a:cs typeface="Arial" pitchFamily="34" charset="0"/>
              </a:rPr>
              <a:t>Table </a:t>
            </a:r>
            <a:r>
              <a:rPr lang="ru-RU" b="1" dirty="0" smtClean="0">
                <a:latin typeface="Arial" pitchFamily="34" charset="0"/>
                <a:cs typeface="Arial" pitchFamily="34" charset="0"/>
              </a:rPr>
              <a:t>3</a:t>
            </a:r>
            <a:r>
              <a:rPr lang="en-US" b="1" dirty="0" smtClean="0">
                <a:latin typeface="Arial" pitchFamily="34" charset="0"/>
                <a:cs typeface="Arial" pitchFamily="34" charset="0"/>
              </a:rPr>
              <a:t>.</a:t>
            </a:r>
            <a:r>
              <a:rPr lang="en-US" dirty="0" smtClean="0">
                <a:latin typeface="Arial" pitchFamily="34" charset="0"/>
                <a:cs typeface="Arial" pitchFamily="34" charset="0"/>
              </a:rPr>
              <a:t> </a:t>
            </a:r>
            <a:r>
              <a:rPr lang="en-US" dirty="0" smtClean="0"/>
              <a:t>Hardness testing results</a:t>
            </a:r>
            <a:endParaRPr lang="en-US" dirty="0">
              <a:latin typeface="Arial" pitchFamily="34" charset="0"/>
              <a:cs typeface="Arial" pitchFamily="34" charset="0"/>
            </a:endParaRPr>
          </a:p>
        </p:txBody>
      </p:sp>
      <p:graphicFrame>
        <p:nvGraphicFramePr>
          <p:cNvPr id="33" name="Content Placeholder 114" descr="Sample table with 4 columns, 7 rows.">
            <a:extLst>
              <a:ext uri="{FF2B5EF4-FFF2-40B4-BE49-F238E27FC236}">
                <a16:creationId xmlns:a16="http://schemas.microsoft.com/office/drawing/2014/main" xmlns="" id="{0E637337-0507-41F6-97D2-13754FA48BE5}"/>
              </a:ext>
            </a:extLst>
          </p:cNvPr>
          <p:cNvGraphicFramePr>
            <a:graphicFrameLocks/>
          </p:cNvGraphicFramePr>
          <p:nvPr>
            <p:extLst>
              <p:ext uri="{D42A27DB-BD31-4B8C-83A1-F6EECF244321}">
                <p14:modId xmlns:p14="http://schemas.microsoft.com/office/powerpoint/2010/main" xmlns="" val="2563137087"/>
              </p:ext>
            </p:extLst>
          </p:nvPr>
        </p:nvGraphicFramePr>
        <p:xfrm>
          <a:off x="19621499" y="3058055"/>
          <a:ext cx="6938849" cy="6586732"/>
        </p:xfrm>
        <a:graphic>
          <a:graphicData uri="http://schemas.openxmlformats.org/drawingml/2006/table">
            <a:tbl>
              <a:tblPr firstRow="1" bandRow="1">
                <a:tableStyleId>{F5AB1C69-6EDB-4FF4-983F-18BD219EF322}</a:tableStyleId>
              </a:tblPr>
              <a:tblGrid>
                <a:gridCol w="900000">
                  <a:extLst>
                    <a:ext uri="{9D8B030D-6E8A-4147-A177-3AD203B41FA5}">
                      <a16:colId xmlns:a16="http://schemas.microsoft.com/office/drawing/2014/main" xmlns="" val="20000"/>
                    </a:ext>
                  </a:extLst>
                </a:gridCol>
                <a:gridCol w="1828800">
                  <a:extLst>
                    <a:ext uri="{9D8B030D-6E8A-4147-A177-3AD203B41FA5}">
                      <a16:colId xmlns:a16="http://schemas.microsoft.com/office/drawing/2014/main" xmlns="" val="20001"/>
                    </a:ext>
                  </a:extLst>
                </a:gridCol>
                <a:gridCol w="990600"/>
                <a:gridCol w="1169669">
                  <a:extLst>
                    <a:ext uri="{9D8B030D-6E8A-4147-A177-3AD203B41FA5}">
                      <a16:colId xmlns:a16="http://schemas.microsoft.com/office/drawing/2014/main" xmlns="" val="20002"/>
                    </a:ext>
                  </a:extLst>
                </a:gridCol>
                <a:gridCol w="2049780">
                  <a:extLst>
                    <a:ext uri="{9D8B030D-6E8A-4147-A177-3AD203B41FA5}">
                      <a16:colId xmlns:a16="http://schemas.microsoft.com/office/drawing/2014/main" xmlns="" val="20003"/>
                    </a:ext>
                  </a:extLst>
                </a:gridCol>
              </a:tblGrid>
              <a:tr h="549586">
                <a:tc>
                  <a:txBody>
                    <a:bodyPr/>
                    <a:lstStyle/>
                    <a:p>
                      <a:pPr algn="ctr">
                        <a:lnSpc>
                          <a:spcPct val="107000"/>
                        </a:lnSpc>
                        <a:spcAft>
                          <a:spcPts val="0"/>
                        </a:spcAft>
                      </a:pPr>
                      <a:r>
                        <a:rPr lang="en-GB" sz="1800" dirty="0">
                          <a:latin typeface="Arial" pitchFamily="34" charset="0"/>
                          <a:ea typeface="Calibri"/>
                          <a:cs typeface="Arial" pitchFamily="34" charset="0"/>
                        </a:rPr>
                        <a:t>Alloy grade</a:t>
                      </a:r>
                      <a:endParaRPr lang="ru-RU" sz="1800" dirty="0">
                        <a:latin typeface="Arial" pitchFamily="34" charset="0"/>
                        <a:ea typeface="Calibri"/>
                        <a:cs typeface="Arial" pitchFamily="34" charset="0"/>
                      </a:endParaRPr>
                    </a:p>
                  </a:txBody>
                  <a:tcPr marL="68580" marR="68580" marT="0" marB="0">
                    <a:solidFill>
                      <a:schemeClr val="accent1">
                        <a:lumMod val="75000"/>
                      </a:schemeClr>
                    </a:solidFill>
                  </a:tcPr>
                </a:tc>
                <a:tc>
                  <a:txBody>
                    <a:bodyPr/>
                    <a:lstStyle/>
                    <a:p>
                      <a:pPr algn="ctr">
                        <a:lnSpc>
                          <a:spcPct val="107000"/>
                        </a:lnSpc>
                        <a:spcAft>
                          <a:spcPts val="0"/>
                        </a:spcAft>
                      </a:pPr>
                      <a:r>
                        <a:rPr lang="en-GB" sz="1800">
                          <a:latin typeface="Arial" pitchFamily="34" charset="0"/>
                          <a:ea typeface="Calibri"/>
                          <a:cs typeface="Arial" pitchFamily="34" charset="0"/>
                        </a:rPr>
                        <a:t>Temperature of thermal oxidation, °</a:t>
                      </a:r>
                      <a:r>
                        <a:rPr lang="en-GB" sz="1800" i="1">
                          <a:latin typeface="Arial" pitchFamily="34" charset="0"/>
                          <a:ea typeface="Calibri"/>
                          <a:cs typeface="Arial" pitchFamily="34" charset="0"/>
                        </a:rPr>
                        <a:t>С</a:t>
                      </a:r>
                      <a:endParaRPr lang="ru-RU" sz="1800">
                        <a:latin typeface="Arial" pitchFamily="34" charset="0"/>
                        <a:ea typeface="Calibri"/>
                        <a:cs typeface="Arial" pitchFamily="34" charset="0"/>
                      </a:endParaRPr>
                    </a:p>
                  </a:txBody>
                  <a:tcPr marL="68580" marR="68580" marT="0" marB="0">
                    <a:solidFill>
                      <a:schemeClr val="accent1">
                        <a:lumMod val="75000"/>
                      </a:schemeClr>
                    </a:solidFill>
                  </a:tcPr>
                </a:tc>
                <a:tc>
                  <a:txBody>
                    <a:bodyPr/>
                    <a:lstStyle/>
                    <a:p>
                      <a:pPr algn="ctr">
                        <a:lnSpc>
                          <a:spcPct val="107000"/>
                        </a:lnSpc>
                        <a:spcAft>
                          <a:spcPts val="0"/>
                        </a:spcAft>
                      </a:pPr>
                      <a:r>
                        <a:rPr lang="en-GB" sz="1800">
                          <a:latin typeface="Arial" pitchFamily="34" charset="0"/>
                          <a:ea typeface="Calibri"/>
                          <a:cs typeface="Arial" pitchFamily="34" charset="0"/>
                        </a:rPr>
                        <a:t>Oxide</a:t>
                      </a:r>
                      <a:endParaRPr lang="ru-RU" sz="1800">
                        <a:latin typeface="Arial" pitchFamily="34" charset="0"/>
                        <a:ea typeface="Calibri"/>
                        <a:cs typeface="Arial" pitchFamily="34" charset="0"/>
                      </a:endParaRPr>
                    </a:p>
                  </a:txBody>
                  <a:tcPr marL="68580" marR="68580" marT="0" marB="0">
                    <a:solidFill>
                      <a:schemeClr val="accent1">
                        <a:lumMod val="75000"/>
                      </a:schemeClr>
                    </a:solidFill>
                  </a:tcPr>
                </a:tc>
                <a:tc>
                  <a:txBody>
                    <a:bodyPr/>
                    <a:lstStyle/>
                    <a:p>
                      <a:pPr algn="ctr">
                        <a:lnSpc>
                          <a:spcPct val="107000"/>
                        </a:lnSpc>
                        <a:spcAft>
                          <a:spcPts val="0"/>
                        </a:spcAft>
                      </a:pPr>
                      <a:r>
                        <a:rPr lang="en-GB" sz="1800">
                          <a:latin typeface="Arial" pitchFamily="34" charset="0"/>
                          <a:ea typeface="Calibri"/>
                          <a:cs typeface="Arial" pitchFamily="34" charset="0"/>
                        </a:rPr>
                        <a:t>Content, %</a:t>
                      </a:r>
                      <a:endParaRPr lang="ru-RU" sz="1800">
                        <a:latin typeface="Arial" pitchFamily="34" charset="0"/>
                        <a:ea typeface="Calibri"/>
                        <a:cs typeface="Arial" pitchFamily="34" charset="0"/>
                      </a:endParaRPr>
                    </a:p>
                  </a:txBody>
                  <a:tcPr marL="68580" marR="68580" marT="0" marB="0">
                    <a:solidFill>
                      <a:schemeClr val="accent1">
                        <a:lumMod val="75000"/>
                      </a:schemeClr>
                    </a:solidFill>
                  </a:tcPr>
                </a:tc>
                <a:tc>
                  <a:txBody>
                    <a:bodyPr/>
                    <a:lstStyle/>
                    <a:p>
                      <a:pPr algn="ctr">
                        <a:lnSpc>
                          <a:spcPct val="107000"/>
                        </a:lnSpc>
                        <a:spcAft>
                          <a:spcPts val="0"/>
                        </a:spcAft>
                      </a:pPr>
                      <a:r>
                        <a:rPr lang="en-GB" sz="1800" dirty="0">
                          <a:latin typeface="Arial" pitchFamily="34" charset="0"/>
                          <a:ea typeface="Calibri"/>
                          <a:cs typeface="Arial" pitchFamily="34" charset="0"/>
                        </a:rPr>
                        <a:t>Lattice type</a:t>
                      </a:r>
                      <a:endParaRPr lang="ru-RU" sz="1800" dirty="0">
                        <a:latin typeface="Arial" pitchFamily="34" charset="0"/>
                        <a:ea typeface="Calibri"/>
                        <a:cs typeface="Arial" pitchFamily="34" charset="0"/>
                      </a:endParaRPr>
                    </a:p>
                  </a:txBody>
                  <a:tcPr marL="68580" marR="68580" marT="0" marB="0">
                    <a:solidFill>
                      <a:schemeClr val="accent1">
                        <a:lumMod val="75000"/>
                      </a:schemeClr>
                    </a:solidFill>
                  </a:tcPr>
                </a:tc>
                <a:extLst>
                  <a:ext uri="{0D108BD9-81ED-4DB2-BD59-A6C34878D82A}">
                    <a16:rowId xmlns:a16="http://schemas.microsoft.com/office/drawing/2014/main" xmlns="" val="10000"/>
                  </a:ext>
                </a:extLst>
              </a:tr>
              <a:tr h="549586">
                <a:tc>
                  <a:txBody>
                    <a:bodyPr/>
                    <a:lstStyle/>
                    <a:p>
                      <a:pPr algn="ctr">
                        <a:lnSpc>
                          <a:spcPct val="107000"/>
                        </a:lnSpc>
                        <a:spcAft>
                          <a:spcPts val="0"/>
                        </a:spcAft>
                      </a:pPr>
                      <a:r>
                        <a:rPr lang="en-GB" sz="1800">
                          <a:latin typeface="Arial" pitchFamily="34" charset="0"/>
                          <a:ea typeface="Calibri"/>
                          <a:cs typeface="Arial" pitchFamily="34" charset="0"/>
                        </a:rPr>
                        <a:t>VT1-0</a:t>
                      </a:r>
                      <a:endParaRPr lang="ru-RU" sz="1800">
                        <a:latin typeface="Arial" pitchFamily="34" charset="0"/>
                        <a:ea typeface="Calibri"/>
                        <a:cs typeface="Arial" pitchFamily="34" charset="0"/>
                      </a:endParaRPr>
                    </a:p>
                  </a:txBody>
                  <a:tcPr marL="68580" marR="68580" marT="0" marB="0"/>
                </a:tc>
                <a:tc>
                  <a:txBody>
                    <a:bodyPr/>
                    <a:lstStyle/>
                    <a:p>
                      <a:pPr algn="ctr">
                        <a:lnSpc>
                          <a:spcPct val="107000"/>
                        </a:lnSpc>
                        <a:spcAft>
                          <a:spcPts val="0"/>
                        </a:spcAft>
                      </a:pPr>
                      <a:r>
                        <a:rPr lang="en-GB" sz="1800">
                          <a:latin typeface="Arial" pitchFamily="34" charset="0"/>
                          <a:ea typeface="Calibri"/>
                          <a:cs typeface="Arial" pitchFamily="34" charset="0"/>
                        </a:rPr>
                        <a:t>800</a:t>
                      </a:r>
                      <a:endParaRPr lang="ru-RU" sz="1800">
                        <a:latin typeface="Arial" pitchFamily="34" charset="0"/>
                        <a:ea typeface="Calibri"/>
                        <a:cs typeface="Arial" pitchFamily="34" charset="0"/>
                      </a:endParaRPr>
                    </a:p>
                  </a:txBody>
                  <a:tcPr marL="68580" marR="68580" marT="0" marB="0"/>
                </a:tc>
                <a:tc>
                  <a:txBody>
                    <a:bodyPr/>
                    <a:lstStyle/>
                    <a:p>
                      <a:pPr algn="ctr">
                        <a:lnSpc>
                          <a:spcPct val="107000"/>
                        </a:lnSpc>
                        <a:spcAft>
                          <a:spcPts val="0"/>
                        </a:spcAft>
                      </a:pPr>
                      <a:r>
                        <a:rPr lang="en-GB" sz="1800" i="1">
                          <a:latin typeface="Arial" pitchFamily="34" charset="0"/>
                          <a:ea typeface="Calibri"/>
                          <a:cs typeface="Arial" pitchFamily="34" charset="0"/>
                        </a:rPr>
                        <a:t>TiO</a:t>
                      </a:r>
                      <a:r>
                        <a:rPr lang="en-GB" sz="1800" baseline="-25000">
                          <a:latin typeface="Arial" pitchFamily="34" charset="0"/>
                          <a:ea typeface="Calibri"/>
                          <a:cs typeface="Arial" pitchFamily="34" charset="0"/>
                        </a:rPr>
                        <a:t>2</a:t>
                      </a:r>
                      <a:endParaRPr lang="ru-RU" sz="1800">
                        <a:latin typeface="Arial" pitchFamily="34" charset="0"/>
                        <a:ea typeface="Calibri"/>
                        <a:cs typeface="Arial" pitchFamily="34" charset="0"/>
                      </a:endParaRPr>
                    </a:p>
                    <a:p>
                      <a:pPr algn="ctr">
                        <a:lnSpc>
                          <a:spcPct val="107000"/>
                        </a:lnSpc>
                        <a:spcAft>
                          <a:spcPts val="0"/>
                        </a:spcAft>
                      </a:pPr>
                      <a:r>
                        <a:rPr lang="en-GB" sz="1800" i="1">
                          <a:latin typeface="Arial" pitchFamily="34" charset="0"/>
                          <a:ea typeface="Calibri"/>
                          <a:cs typeface="Arial" pitchFamily="34" charset="0"/>
                        </a:rPr>
                        <a:t>TiO</a:t>
                      </a:r>
                      <a:r>
                        <a:rPr lang="en-GB" sz="1800" baseline="-25000">
                          <a:latin typeface="Arial" pitchFamily="34" charset="0"/>
                          <a:ea typeface="Calibri"/>
                          <a:cs typeface="Arial" pitchFamily="34" charset="0"/>
                        </a:rPr>
                        <a:t>2</a:t>
                      </a:r>
                      <a:endParaRPr lang="ru-RU" sz="1800">
                        <a:latin typeface="Arial" pitchFamily="34" charset="0"/>
                        <a:ea typeface="Calibri"/>
                        <a:cs typeface="Arial" pitchFamily="34" charset="0"/>
                      </a:endParaRPr>
                    </a:p>
                    <a:p>
                      <a:pPr algn="ctr">
                        <a:lnSpc>
                          <a:spcPct val="107000"/>
                        </a:lnSpc>
                        <a:spcAft>
                          <a:spcPts val="0"/>
                        </a:spcAft>
                      </a:pPr>
                      <a:r>
                        <a:rPr lang="en-GB" sz="1800" i="1">
                          <a:latin typeface="Arial" pitchFamily="34" charset="0"/>
                          <a:ea typeface="Calibri"/>
                          <a:cs typeface="Arial" pitchFamily="34" charset="0"/>
                        </a:rPr>
                        <a:t>Ti</a:t>
                      </a:r>
                      <a:r>
                        <a:rPr lang="en-GB" sz="1800" baseline="-25000">
                          <a:latin typeface="Arial" pitchFamily="34" charset="0"/>
                          <a:ea typeface="Calibri"/>
                          <a:cs typeface="Arial" pitchFamily="34" charset="0"/>
                        </a:rPr>
                        <a:t>6</a:t>
                      </a:r>
                      <a:r>
                        <a:rPr lang="en-GB" sz="1800" i="1">
                          <a:latin typeface="Arial" pitchFamily="34" charset="0"/>
                          <a:ea typeface="Calibri"/>
                          <a:cs typeface="Arial" pitchFamily="34" charset="0"/>
                        </a:rPr>
                        <a:t>O</a:t>
                      </a:r>
                      <a:endParaRPr lang="ru-RU" sz="1800">
                        <a:latin typeface="Arial" pitchFamily="34" charset="0"/>
                        <a:ea typeface="Calibri"/>
                        <a:cs typeface="Arial" pitchFamily="34" charset="0"/>
                      </a:endParaRPr>
                    </a:p>
                    <a:p>
                      <a:pPr algn="ctr">
                        <a:lnSpc>
                          <a:spcPct val="107000"/>
                        </a:lnSpc>
                        <a:spcAft>
                          <a:spcPts val="0"/>
                        </a:spcAft>
                      </a:pPr>
                      <a:r>
                        <a:rPr lang="en-GB" sz="1800" i="1">
                          <a:latin typeface="Arial" pitchFamily="34" charset="0"/>
                          <a:ea typeface="Calibri"/>
                          <a:cs typeface="Arial" pitchFamily="34" charset="0"/>
                        </a:rPr>
                        <a:t>TiO</a:t>
                      </a:r>
                      <a:r>
                        <a:rPr lang="en-GB" sz="1800" i="1" baseline="-25000">
                          <a:latin typeface="Arial" pitchFamily="34" charset="0"/>
                          <a:ea typeface="Calibri"/>
                          <a:cs typeface="Arial" pitchFamily="34" charset="0"/>
                        </a:rPr>
                        <a:t>0,857</a:t>
                      </a:r>
                      <a:endParaRPr lang="ru-RU" sz="1800">
                        <a:latin typeface="Arial" pitchFamily="34" charset="0"/>
                        <a:ea typeface="Calibri"/>
                        <a:cs typeface="Arial" pitchFamily="34" charset="0"/>
                      </a:endParaRPr>
                    </a:p>
                  </a:txBody>
                  <a:tcPr marL="68580" marR="68580" marT="0" marB="0"/>
                </a:tc>
                <a:tc>
                  <a:txBody>
                    <a:bodyPr/>
                    <a:lstStyle/>
                    <a:p>
                      <a:pPr algn="ctr">
                        <a:lnSpc>
                          <a:spcPct val="107000"/>
                        </a:lnSpc>
                        <a:spcAft>
                          <a:spcPts val="0"/>
                        </a:spcAft>
                      </a:pPr>
                      <a:r>
                        <a:rPr lang="en-GB" sz="1800">
                          <a:latin typeface="Arial" pitchFamily="34" charset="0"/>
                          <a:ea typeface="Calibri"/>
                          <a:cs typeface="Arial" pitchFamily="34" charset="0"/>
                        </a:rPr>
                        <a:t>95.2</a:t>
                      </a:r>
                      <a:endParaRPr lang="ru-RU" sz="1800">
                        <a:latin typeface="Arial" pitchFamily="34" charset="0"/>
                        <a:ea typeface="Calibri"/>
                        <a:cs typeface="Arial" pitchFamily="34" charset="0"/>
                      </a:endParaRPr>
                    </a:p>
                    <a:p>
                      <a:pPr algn="ctr">
                        <a:lnSpc>
                          <a:spcPct val="107000"/>
                        </a:lnSpc>
                        <a:spcAft>
                          <a:spcPts val="0"/>
                        </a:spcAft>
                      </a:pPr>
                      <a:r>
                        <a:rPr lang="en-GB" sz="1800">
                          <a:latin typeface="Arial" pitchFamily="34" charset="0"/>
                          <a:ea typeface="Calibri"/>
                          <a:cs typeface="Arial" pitchFamily="34" charset="0"/>
                        </a:rPr>
                        <a:t>0.6</a:t>
                      </a:r>
                      <a:endParaRPr lang="ru-RU" sz="1800">
                        <a:latin typeface="Arial" pitchFamily="34" charset="0"/>
                        <a:ea typeface="Calibri"/>
                        <a:cs typeface="Arial" pitchFamily="34" charset="0"/>
                      </a:endParaRPr>
                    </a:p>
                    <a:p>
                      <a:pPr algn="ctr">
                        <a:lnSpc>
                          <a:spcPct val="107000"/>
                        </a:lnSpc>
                        <a:spcAft>
                          <a:spcPts val="0"/>
                        </a:spcAft>
                      </a:pPr>
                      <a:r>
                        <a:rPr lang="en-GB" sz="1800">
                          <a:latin typeface="Arial" pitchFamily="34" charset="0"/>
                          <a:ea typeface="Calibri"/>
                          <a:cs typeface="Arial" pitchFamily="34" charset="0"/>
                        </a:rPr>
                        <a:t>0.9</a:t>
                      </a:r>
                      <a:endParaRPr lang="ru-RU" sz="1800">
                        <a:latin typeface="Arial" pitchFamily="34" charset="0"/>
                        <a:ea typeface="Calibri"/>
                        <a:cs typeface="Arial" pitchFamily="34" charset="0"/>
                      </a:endParaRPr>
                    </a:p>
                    <a:p>
                      <a:pPr algn="ctr">
                        <a:lnSpc>
                          <a:spcPct val="107000"/>
                        </a:lnSpc>
                        <a:spcAft>
                          <a:spcPts val="0"/>
                        </a:spcAft>
                      </a:pPr>
                      <a:r>
                        <a:rPr lang="en-GB" sz="1800">
                          <a:latin typeface="Arial" pitchFamily="34" charset="0"/>
                          <a:ea typeface="Calibri"/>
                          <a:cs typeface="Arial" pitchFamily="34" charset="0"/>
                        </a:rPr>
                        <a:t>3.3</a:t>
                      </a:r>
                      <a:endParaRPr lang="ru-RU" sz="1800">
                        <a:latin typeface="Arial" pitchFamily="34" charset="0"/>
                        <a:ea typeface="Calibri"/>
                        <a:cs typeface="Arial" pitchFamily="34" charset="0"/>
                      </a:endParaRPr>
                    </a:p>
                  </a:txBody>
                  <a:tcPr marL="68580" marR="68580" marT="0" marB="0"/>
                </a:tc>
                <a:tc>
                  <a:txBody>
                    <a:bodyPr/>
                    <a:lstStyle/>
                    <a:p>
                      <a:pPr algn="ctr">
                        <a:lnSpc>
                          <a:spcPct val="107000"/>
                        </a:lnSpc>
                        <a:spcAft>
                          <a:spcPts val="0"/>
                        </a:spcAft>
                      </a:pPr>
                      <a:r>
                        <a:rPr lang="en-GB" sz="1800" dirty="0">
                          <a:latin typeface="Arial" pitchFamily="34" charset="0"/>
                          <a:ea typeface="Calibri"/>
                          <a:cs typeface="Arial" pitchFamily="34" charset="0"/>
                        </a:rPr>
                        <a:t>Tetragonal</a:t>
                      </a:r>
                      <a:endParaRPr lang="ru-RU" sz="1800" dirty="0">
                        <a:latin typeface="Arial" pitchFamily="34" charset="0"/>
                        <a:ea typeface="Calibri"/>
                        <a:cs typeface="Arial" pitchFamily="34" charset="0"/>
                      </a:endParaRPr>
                    </a:p>
                    <a:p>
                      <a:pPr algn="ctr">
                        <a:lnSpc>
                          <a:spcPct val="107000"/>
                        </a:lnSpc>
                        <a:spcAft>
                          <a:spcPts val="0"/>
                        </a:spcAft>
                      </a:pPr>
                      <a:r>
                        <a:rPr lang="en-GB" sz="1800" dirty="0">
                          <a:latin typeface="Arial" pitchFamily="34" charset="0"/>
                          <a:ea typeface="Calibri"/>
                          <a:cs typeface="Arial" pitchFamily="34" charset="0"/>
                        </a:rPr>
                        <a:t>Monoclinic</a:t>
                      </a:r>
                      <a:endParaRPr lang="ru-RU" sz="1800" dirty="0">
                        <a:latin typeface="Arial" pitchFamily="34" charset="0"/>
                        <a:ea typeface="Calibri"/>
                        <a:cs typeface="Arial" pitchFamily="34" charset="0"/>
                      </a:endParaRPr>
                    </a:p>
                    <a:p>
                      <a:pPr algn="ctr">
                        <a:lnSpc>
                          <a:spcPct val="107000"/>
                        </a:lnSpc>
                        <a:spcAft>
                          <a:spcPts val="0"/>
                        </a:spcAft>
                      </a:pPr>
                      <a:r>
                        <a:rPr lang="en-GB" sz="1800" dirty="0">
                          <a:latin typeface="Arial" pitchFamily="34" charset="0"/>
                          <a:ea typeface="Calibri"/>
                          <a:cs typeface="Arial" pitchFamily="34" charset="0"/>
                        </a:rPr>
                        <a:t>Hexagonal</a:t>
                      </a:r>
                      <a:endParaRPr lang="ru-RU" sz="1800" dirty="0">
                        <a:latin typeface="Arial" pitchFamily="34" charset="0"/>
                        <a:ea typeface="Calibri"/>
                        <a:cs typeface="Arial" pitchFamily="34" charset="0"/>
                      </a:endParaRPr>
                    </a:p>
                    <a:p>
                      <a:pPr algn="ctr">
                        <a:lnSpc>
                          <a:spcPct val="107000"/>
                        </a:lnSpc>
                        <a:spcAft>
                          <a:spcPts val="0"/>
                        </a:spcAft>
                      </a:pPr>
                      <a:r>
                        <a:rPr lang="en-GB" sz="1800" dirty="0">
                          <a:latin typeface="Arial" pitchFamily="34" charset="0"/>
                          <a:ea typeface="Calibri"/>
                          <a:cs typeface="Arial" pitchFamily="34" charset="0"/>
                        </a:rPr>
                        <a:t>Cubic</a:t>
                      </a:r>
                      <a:endParaRPr lang="ru-RU" sz="1800" dirty="0">
                        <a:latin typeface="Arial" pitchFamily="34" charset="0"/>
                        <a:ea typeface="Calibri"/>
                        <a:cs typeface="Arial" pitchFamily="34" charset="0"/>
                      </a:endParaRPr>
                    </a:p>
                  </a:txBody>
                  <a:tcPr marL="68580" marR="68580" marT="0" marB="0"/>
                </a:tc>
                <a:extLst>
                  <a:ext uri="{0D108BD9-81ED-4DB2-BD59-A6C34878D82A}">
                    <a16:rowId xmlns:a16="http://schemas.microsoft.com/office/drawing/2014/main" xmlns="" val="10001"/>
                  </a:ext>
                </a:extLst>
              </a:tr>
              <a:tr h="549586">
                <a:tc>
                  <a:txBody>
                    <a:bodyPr/>
                    <a:lstStyle/>
                    <a:p>
                      <a:pPr algn="ctr">
                        <a:lnSpc>
                          <a:spcPct val="107000"/>
                        </a:lnSpc>
                        <a:spcAft>
                          <a:spcPts val="0"/>
                        </a:spcAft>
                      </a:pPr>
                      <a:r>
                        <a:rPr lang="en-GB" sz="1800">
                          <a:latin typeface="Arial" pitchFamily="34" charset="0"/>
                          <a:ea typeface="Calibri"/>
                          <a:cs typeface="Arial" pitchFamily="34" charset="0"/>
                        </a:rPr>
                        <a:t>OT4</a:t>
                      </a:r>
                      <a:endParaRPr lang="ru-RU" sz="1800">
                        <a:latin typeface="Arial" pitchFamily="34" charset="0"/>
                        <a:ea typeface="Calibri"/>
                        <a:cs typeface="Arial" pitchFamily="34" charset="0"/>
                      </a:endParaRPr>
                    </a:p>
                  </a:txBody>
                  <a:tcPr marL="68580" marR="68580" marT="0" marB="0"/>
                </a:tc>
                <a:tc>
                  <a:txBody>
                    <a:bodyPr/>
                    <a:lstStyle/>
                    <a:p>
                      <a:pPr algn="ctr">
                        <a:lnSpc>
                          <a:spcPct val="107000"/>
                        </a:lnSpc>
                        <a:spcAft>
                          <a:spcPts val="0"/>
                        </a:spcAft>
                      </a:pPr>
                      <a:r>
                        <a:rPr lang="en-GB" sz="1800">
                          <a:latin typeface="Arial" pitchFamily="34" charset="0"/>
                          <a:ea typeface="Calibri"/>
                          <a:cs typeface="Arial" pitchFamily="34" charset="0"/>
                        </a:rPr>
                        <a:t>800</a:t>
                      </a:r>
                      <a:endParaRPr lang="ru-RU" sz="1800">
                        <a:latin typeface="Arial" pitchFamily="34" charset="0"/>
                        <a:ea typeface="Calibri"/>
                        <a:cs typeface="Arial" pitchFamily="34" charset="0"/>
                      </a:endParaRPr>
                    </a:p>
                  </a:txBody>
                  <a:tcPr marL="68580" marR="68580" marT="0" marB="0"/>
                </a:tc>
                <a:tc>
                  <a:txBody>
                    <a:bodyPr/>
                    <a:lstStyle/>
                    <a:p>
                      <a:pPr algn="ctr">
                        <a:lnSpc>
                          <a:spcPct val="107000"/>
                        </a:lnSpc>
                        <a:spcAft>
                          <a:spcPts val="0"/>
                        </a:spcAft>
                      </a:pPr>
                      <a:r>
                        <a:rPr lang="en-GB" sz="1800" i="1">
                          <a:latin typeface="Arial" pitchFamily="34" charset="0"/>
                          <a:ea typeface="Calibri"/>
                          <a:cs typeface="Arial" pitchFamily="34" charset="0"/>
                        </a:rPr>
                        <a:t>TiO</a:t>
                      </a:r>
                      <a:r>
                        <a:rPr lang="en-GB" sz="1800" baseline="-25000">
                          <a:latin typeface="Arial" pitchFamily="34" charset="0"/>
                          <a:ea typeface="Calibri"/>
                          <a:cs typeface="Arial" pitchFamily="34" charset="0"/>
                        </a:rPr>
                        <a:t>2</a:t>
                      </a:r>
                      <a:endParaRPr lang="ru-RU" sz="1800">
                        <a:latin typeface="Arial" pitchFamily="34" charset="0"/>
                        <a:ea typeface="Calibri"/>
                        <a:cs typeface="Arial" pitchFamily="34" charset="0"/>
                      </a:endParaRPr>
                    </a:p>
                    <a:p>
                      <a:pPr algn="ctr">
                        <a:lnSpc>
                          <a:spcPct val="107000"/>
                        </a:lnSpc>
                        <a:spcAft>
                          <a:spcPts val="0"/>
                        </a:spcAft>
                      </a:pPr>
                      <a:r>
                        <a:rPr lang="en-GB" sz="1800" i="1">
                          <a:latin typeface="Arial" pitchFamily="34" charset="0"/>
                          <a:ea typeface="Calibri"/>
                          <a:cs typeface="Arial" pitchFamily="34" charset="0"/>
                        </a:rPr>
                        <a:t>Al</a:t>
                      </a:r>
                      <a:r>
                        <a:rPr lang="en-GB" sz="1800" baseline="-25000">
                          <a:latin typeface="Arial" pitchFamily="34" charset="0"/>
                          <a:ea typeface="Calibri"/>
                          <a:cs typeface="Arial" pitchFamily="34" charset="0"/>
                        </a:rPr>
                        <a:t>2</a:t>
                      </a:r>
                      <a:r>
                        <a:rPr lang="en-GB" sz="1800" i="1">
                          <a:latin typeface="Arial" pitchFamily="34" charset="0"/>
                          <a:ea typeface="Calibri"/>
                          <a:cs typeface="Arial" pitchFamily="34" charset="0"/>
                        </a:rPr>
                        <a:t>O</a:t>
                      </a:r>
                      <a:r>
                        <a:rPr lang="en-GB" sz="1800" baseline="-25000">
                          <a:latin typeface="Arial" pitchFamily="34" charset="0"/>
                          <a:ea typeface="Calibri"/>
                          <a:cs typeface="Arial" pitchFamily="34" charset="0"/>
                        </a:rPr>
                        <a:t>3</a:t>
                      </a:r>
                      <a:endParaRPr lang="ru-RU" sz="1800">
                        <a:latin typeface="Arial" pitchFamily="34" charset="0"/>
                        <a:ea typeface="Calibri"/>
                        <a:cs typeface="Arial" pitchFamily="34" charset="0"/>
                      </a:endParaRPr>
                    </a:p>
                    <a:p>
                      <a:pPr algn="ctr">
                        <a:lnSpc>
                          <a:spcPct val="107000"/>
                        </a:lnSpc>
                        <a:spcAft>
                          <a:spcPts val="0"/>
                        </a:spcAft>
                      </a:pPr>
                      <a:r>
                        <a:rPr lang="en-GB" sz="1800" i="1">
                          <a:latin typeface="Arial" pitchFamily="34" charset="0"/>
                          <a:ea typeface="Calibri"/>
                          <a:cs typeface="Arial" pitchFamily="34" charset="0"/>
                        </a:rPr>
                        <a:t>Ti</a:t>
                      </a:r>
                      <a:r>
                        <a:rPr lang="en-GB" sz="1800" baseline="-25000">
                          <a:latin typeface="Arial" pitchFamily="34" charset="0"/>
                          <a:ea typeface="Calibri"/>
                          <a:cs typeface="Arial" pitchFamily="34" charset="0"/>
                        </a:rPr>
                        <a:t>6</a:t>
                      </a:r>
                      <a:r>
                        <a:rPr lang="en-GB" sz="1800" i="1">
                          <a:latin typeface="Arial" pitchFamily="34" charset="0"/>
                          <a:ea typeface="Calibri"/>
                          <a:cs typeface="Arial" pitchFamily="34" charset="0"/>
                        </a:rPr>
                        <a:t>O</a:t>
                      </a:r>
                      <a:endParaRPr lang="ru-RU" sz="1800">
                        <a:latin typeface="Arial" pitchFamily="34" charset="0"/>
                        <a:ea typeface="Calibri"/>
                        <a:cs typeface="Arial" pitchFamily="34" charset="0"/>
                      </a:endParaRPr>
                    </a:p>
                  </a:txBody>
                  <a:tcPr marL="68580" marR="68580" marT="0" marB="0"/>
                </a:tc>
                <a:tc>
                  <a:txBody>
                    <a:bodyPr/>
                    <a:lstStyle/>
                    <a:p>
                      <a:pPr algn="ctr">
                        <a:lnSpc>
                          <a:spcPct val="107000"/>
                        </a:lnSpc>
                        <a:spcAft>
                          <a:spcPts val="0"/>
                        </a:spcAft>
                      </a:pPr>
                      <a:r>
                        <a:rPr lang="en-GB" sz="1800">
                          <a:latin typeface="Arial" pitchFamily="34" charset="0"/>
                          <a:ea typeface="Calibri"/>
                          <a:cs typeface="Arial" pitchFamily="34" charset="0"/>
                        </a:rPr>
                        <a:t>95.1</a:t>
                      </a:r>
                      <a:endParaRPr lang="ru-RU" sz="1800">
                        <a:latin typeface="Arial" pitchFamily="34" charset="0"/>
                        <a:ea typeface="Calibri"/>
                        <a:cs typeface="Arial" pitchFamily="34" charset="0"/>
                      </a:endParaRPr>
                    </a:p>
                    <a:p>
                      <a:pPr algn="ctr">
                        <a:lnSpc>
                          <a:spcPct val="107000"/>
                        </a:lnSpc>
                        <a:spcAft>
                          <a:spcPts val="0"/>
                        </a:spcAft>
                      </a:pPr>
                      <a:r>
                        <a:rPr lang="en-GB" sz="1800">
                          <a:latin typeface="Arial" pitchFamily="34" charset="0"/>
                          <a:ea typeface="Calibri"/>
                          <a:cs typeface="Arial" pitchFamily="34" charset="0"/>
                        </a:rPr>
                        <a:t>4.6</a:t>
                      </a:r>
                      <a:endParaRPr lang="ru-RU" sz="1800">
                        <a:latin typeface="Arial" pitchFamily="34" charset="0"/>
                        <a:ea typeface="Calibri"/>
                        <a:cs typeface="Arial" pitchFamily="34" charset="0"/>
                      </a:endParaRPr>
                    </a:p>
                    <a:p>
                      <a:pPr algn="ctr">
                        <a:lnSpc>
                          <a:spcPct val="107000"/>
                        </a:lnSpc>
                        <a:spcAft>
                          <a:spcPts val="0"/>
                        </a:spcAft>
                      </a:pPr>
                      <a:r>
                        <a:rPr lang="en-GB" sz="1800">
                          <a:latin typeface="Arial" pitchFamily="34" charset="0"/>
                          <a:ea typeface="Calibri"/>
                          <a:cs typeface="Arial" pitchFamily="34" charset="0"/>
                        </a:rPr>
                        <a:t>0.3</a:t>
                      </a:r>
                      <a:endParaRPr lang="ru-RU" sz="1800">
                        <a:latin typeface="Arial" pitchFamily="34" charset="0"/>
                        <a:ea typeface="Calibri"/>
                        <a:cs typeface="Arial" pitchFamily="34" charset="0"/>
                      </a:endParaRPr>
                    </a:p>
                  </a:txBody>
                  <a:tcPr marL="68580" marR="68580" marT="0" marB="0"/>
                </a:tc>
                <a:tc>
                  <a:txBody>
                    <a:bodyPr/>
                    <a:lstStyle/>
                    <a:p>
                      <a:pPr algn="ctr">
                        <a:lnSpc>
                          <a:spcPct val="107000"/>
                        </a:lnSpc>
                        <a:spcAft>
                          <a:spcPts val="0"/>
                        </a:spcAft>
                      </a:pPr>
                      <a:r>
                        <a:rPr lang="en-GB" sz="1800" dirty="0">
                          <a:latin typeface="Arial" pitchFamily="34" charset="0"/>
                          <a:ea typeface="Calibri"/>
                          <a:cs typeface="Arial" pitchFamily="34" charset="0"/>
                        </a:rPr>
                        <a:t>Tetragonal</a:t>
                      </a:r>
                      <a:endParaRPr lang="ru-RU" sz="1800" dirty="0">
                        <a:latin typeface="Arial" pitchFamily="34" charset="0"/>
                        <a:ea typeface="Calibri"/>
                        <a:cs typeface="Arial" pitchFamily="34" charset="0"/>
                      </a:endParaRPr>
                    </a:p>
                    <a:p>
                      <a:pPr algn="ctr">
                        <a:lnSpc>
                          <a:spcPct val="107000"/>
                        </a:lnSpc>
                        <a:spcAft>
                          <a:spcPts val="0"/>
                        </a:spcAft>
                      </a:pPr>
                      <a:r>
                        <a:rPr lang="en-GB" sz="1800" dirty="0">
                          <a:latin typeface="Arial" pitchFamily="34" charset="0"/>
                          <a:ea typeface="Calibri"/>
                          <a:cs typeface="Arial" pitchFamily="34" charset="0"/>
                        </a:rPr>
                        <a:t>Rhombic</a:t>
                      </a:r>
                      <a:endParaRPr lang="ru-RU" sz="1800" dirty="0">
                        <a:latin typeface="Arial" pitchFamily="34" charset="0"/>
                        <a:ea typeface="Calibri"/>
                        <a:cs typeface="Arial" pitchFamily="34" charset="0"/>
                      </a:endParaRPr>
                    </a:p>
                    <a:p>
                      <a:pPr algn="ctr">
                        <a:lnSpc>
                          <a:spcPct val="107000"/>
                        </a:lnSpc>
                        <a:spcAft>
                          <a:spcPts val="0"/>
                        </a:spcAft>
                      </a:pPr>
                      <a:r>
                        <a:rPr lang="en-GB" sz="1800" dirty="0">
                          <a:latin typeface="Arial" pitchFamily="34" charset="0"/>
                          <a:ea typeface="Calibri"/>
                          <a:cs typeface="Arial" pitchFamily="34" charset="0"/>
                        </a:rPr>
                        <a:t>Hexagonal</a:t>
                      </a:r>
                      <a:endParaRPr lang="ru-RU" sz="1800" dirty="0">
                        <a:latin typeface="Arial" pitchFamily="34" charset="0"/>
                        <a:ea typeface="Calibri"/>
                        <a:cs typeface="Arial" pitchFamily="34" charset="0"/>
                      </a:endParaRPr>
                    </a:p>
                  </a:txBody>
                  <a:tcPr marL="68580" marR="68580" marT="0" marB="0"/>
                </a:tc>
                <a:extLst>
                  <a:ext uri="{0D108BD9-81ED-4DB2-BD59-A6C34878D82A}">
                    <a16:rowId xmlns:a16="http://schemas.microsoft.com/office/drawing/2014/main" xmlns="" val="10002"/>
                  </a:ext>
                </a:extLst>
              </a:tr>
              <a:tr h="549586">
                <a:tc>
                  <a:txBody>
                    <a:bodyPr/>
                    <a:lstStyle/>
                    <a:p>
                      <a:pPr algn="ctr">
                        <a:lnSpc>
                          <a:spcPct val="107000"/>
                        </a:lnSpc>
                        <a:spcAft>
                          <a:spcPts val="0"/>
                        </a:spcAft>
                      </a:pPr>
                      <a:r>
                        <a:rPr lang="en-GB" sz="1800">
                          <a:latin typeface="Arial" pitchFamily="34" charset="0"/>
                          <a:ea typeface="Calibri"/>
                          <a:cs typeface="Arial" pitchFamily="34" charset="0"/>
                        </a:rPr>
                        <a:t>OT4</a:t>
                      </a:r>
                      <a:endParaRPr lang="ru-RU" sz="1800">
                        <a:latin typeface="Arial" pitchFamily="34" charset="0"/>
                        <a:ea typeface="Calibri"/>
                        <a:cs typeface="Arial" pitchFamily="34" charset="0"/>
                      </a:endParaRPr>
                    </a:p>
                  </a:txBody>
                  <a:tcPr marL="68580" marR="68580" marT="0" marB="0"/>
                </a:tc>
                <a:tc>
                  <a:txBody>
                    <a:bodyPr/>
                    <a:lstStyle/>
                    <a:p>
                      <a:pPr algn="ctr">
                        <a:lnSpc>
                          <a:spcPct val="107000"/>
                        </a:lnSpc>
                        <a:spcAft>
                          <a:spcPts val="0"/>
                        </a:spcAft>
                      </a:pPr>
                      <a:r>
                        <a:rPr lang="en-GB" sz="1800">
                          <a:latin typeface="Arial" pitchFamily="34" charset="0"/>
                          <a:ea typeface="Calibri"/>
                          <a:cs typeface="Arial" pitchFamily="34" charset="0"/>
                        </a:rPr>
                        <a:t>850</a:t>
                      </a:r>
                      <a:endParaRPr lang="ru-RU" sz="1800">
                        <a:latin typeface="Arial" pitchFamily="34" charset="0"/>
                        <a:ea typeface="Calibri"/>
                        <a:cs typeface="Arial" pitchFamily="34" charset="0"/>
                      </a:endParaRPr>
                    </a:p>
                  </a:txBody>
                  <a:tcPr marL="68580" marR="68580" marT="0" marB="0"/>
                </a:tc>
                <a:tc>
                  <a:txBody>
                    <a:bodyPr/>
                    <a:lstStyle/>
                    <a:p>
                      <a:pPr algn="ctr">
                        <a:lnSpc>
                          <a:spcPct val="107000"/>
                        </a:lnSpc>
                        <a:spcAft>
                          <a:spcPts val="0"/>
                        </a:spcAft>
                      </a:pPr>
                      <a:r>
                        <a:rPr lang="en-GB" sz="1800" i="1">
                          <a:latin typeface="Arial" pitchFamily="34" charset="0"/>
                          <a:ea typeface="Calibri"/>
                          <a:cs typeface="Arial" pitchFamily="34" charset="0"/>
                        </a:rPr>
                        <a:t>TiO</a:t>
                      </a:r>
                      <a:r>
                        <a:rPr lang="en-GB" sz="1800" baseline="-25000">
                          <a:latin typeface="Arial" pitchFamily="34" charset="0"/>
                          <a:ea typeface="Calibri"/>
                          <a:cs typeface="Arial" pitchFamily="34" charset="0"/>
                        </a:rPr>
                        <a:t>2</a:t>
                      </a:r>
                      <a:endParaRPr lang="ru-RU" sz="1800">
                        <a:latin typeface="Arial" pitchFamily="34" charset="0"/>
                        <a:ea typeface="Calibri"/>
                        <a:cs typeface="Arial" pitchFamily="34" charset="0"/>
                      </a:endParaRPr>
                    </a:p>
                    <a:p>
                      <a:pPr algn="ctr">
                        <a:lnSpc>
                          <a:spcPct val="107000"/>
                        </a:lnSpc>
                        <a:spcAft>
                          <a:spcPts val="0"/>
                        </a:spcAft>
                      </a:pPr>
                      <a:r>
                        <a:rPr lang="en-GB" sz="1800" i="1">
                          <a:latin typeface="Arial" pitchFamily="34" charset="0"/>
                          <a:ea typeface="Calibri"/>
                          <a:cs typeface="Arial" pitchFamily="34" charset="0"/>
                        </a:rPr>
                        <a:t>Al</a:t>
                      </a:r>
                      <a:r>
                        <a:rPr lang="en-GB" sz="1800" baseline="-25000">
                          <a:latin typeface="Arial" pitchFamily="34" charset="0"/>
                          <a:ea typeface="Calibri"/>
                          <a:cs typeface="Arial" pitchFamily="34" charset="0"/>
                        </a:rPr>
                        <a:t>2</a:t>
                      </a:r>
                      <a:r>
                        <a:rPr lang="en-GB" sz="1800" i="1">
                          <a:latin typeface="Arial" pitchFamily="34" charset="0"/>
                          <a:ea typeface="Calibri"/>
                          <a:cs typeface="Arial" pitchFamily="34" charset="0"/>
                        </a:rPr>
                        <a:t>O</a:t>
                      </a:r>
                      <a:r>
                        <a:rPr lang="en-GB" sz="1800" baseline="-25000">
                          <a:latin typeface="Arial" pitchFamily="34" charset="0"/>
                          <a:ea typeface="Calibri"/>
                          <a:cs typeface="Arial" pitchFamily="34" charset="0"/>
                        </a:rPr>
                        <a:t>3</a:t>
                      </a:r>
                      <a:endParaRPr lang="ru-RU" sz="1800">
                        <a:latin typeface="Arial" pitchFamily="34" charset="0"/>
                        <a:ea typeface="Calibri"/>
                        <a:cs typeface="Arial" pitchFamily="34" charset="0"/>
                      </a:endParaRPr>
                    </a:p>
                  </a:txBody>
                  <a:tcPr marL="68580" marR="68580" marT="0" marB="0"/>
                </a:tc>
                <a:tc>
                  <a:txBody>
                    <a:bodyPr/>
                    <a:lstStyle/>
                    <a:p>
                      <a:pPr algn="ctr">
                        <a:lnSpc>
                          <a:spcPct val="107000"/>
                        </a:lnSpc>
                        <a:spcAft>
                          <a:spcPts val="0"/>
                        </a:spcAft>
                      </a:pPr>
                      <a:r>
                        <a:rPr lang="en-GB" sz="1800">
                          <a:latin typeface="Arial" pitchFamily="34" charset="0"/>
                          <a:ea typeface="Calibri"/>
                          <a:cs typeface="Arial" pitchFamily="34" charset="0"/>
                        </a:rPr>
                        <a:t>87.0</a:t>
                      </a:r>
                      <a:endParaRPr lang="ru-RU" sz="1800">
                        <a:latin typeface="Arial" pitchFamily="34" charset="0"/>
                        <a:ea typeface="Calibri"/>
                        <a:cs typeface="Arial" pitchFamily="34" charset="0"/>
                      </a:endParaRPr>
                    </a:p>
                    <a:p>
                      <a:pPr algn="ctr">
                        <a:lnSpc>
                          <a:spcPct val="107000"/>
                        </a:lnSpc>
                        <a:spcAft>
                          <a:spcPts val="0"/>
                        </a:spcAft>
                      </a:pPr>
                      <a:r>
                        <a:rPr lang="en-GB" sz="1800">
                          <a:latin typeface="Arial" pitchFamily="34" charset="0"/>
                          <a:ea typeface="Calibri"/>
                          <a:cs typeface="Arial" pitchFamily="34" charset="0"/>
                        </a:rPr>
                        <a:t>13.0</a:t>
                      </a:r>
                      <a:endParaRPr lang="ru-RU" sz="1800">
                        <a:latin typeface="Arial" pitchFamily="34" charset="0"/>
                        <a:ea typeface="Calibri"/>
                        <a:cs typeface="Arial" pitchFamily="34" charset="0"/>
                      </a:endParaRPr>
                    </a:p>
                  </a:txBody>
                  <a:tcPr marL="68580" marR="68580" marT="0" marB="0"/>
                </a:tc>
                <a:tc>
                  <a:txBody>
                    <a:bodyPr/>
                    <a:lstStyle/>
                    <a:p>
                      <a:pPr algn="ctr">
                        <a:lnSpc>
                          <a:spcPct val="107000"/>
                        </a:lnSpc>
                        <a:spcAft>
                          <a:spcPts val="0"/>
                        </a:spcAft>
                      </a:pPr>
                      <a:r>
                        <a:rPr lang="en-GB" sz="1800" dirty="0">
                          <a:latin typeface="Arial" pitchFamily="34" charset="0"/>
                          <a:ea typeface="Calibri"/>
                          <a:cs typeface="Arial" pitchFamily="34" charset="0"/>
                        </a:rPr>
                        <a:t>Tetragonal</a:t>
                      </a:r>
                      <a:endParaRPr lang="ru-RU" sz="1800" dirty="0">
                        <a:latin typeface="Arial" pitchFamily="34" charset="0"/>
                        <a:ea typeface="Calibri"/>
                        <a:cs typeface="Arial" pitchFamily="34" charset="0"/>
                      </a:endParaRPr>
                    </a:p>
                    <a:p>
                      <a:pPr algn="ctr">
                        <a:lnSpc>
                          <a:spcPct val="107000"/>
                        </a:lnSpc>
                        <a:spcAft>
                          <a:spcPts val="0"/>
                        </a:spcAft>
                      </a:pPr>
                      <a:r>
                        <a:rPr lang="en-GB" sz="1800" dirty="0">
                          <a:latin typeface="Arial" pitchFamily="34" charset="0"/>
                          <a:ea typeface="Calibri"/>
                          <a:cs typeface="Arial" pitchFamily="34" charset="0"/>
                        </a:rPr>
                        <a:t>Rhombic</a:t>
                      </a:r>
                      <a:endParaRPr lang="ru-RU" sz="1800" dirty="0">
                        <a:latin typeface="Arial" pitchFamily="34" charset="0"/>
                        <a:ea typeface="Calibri"/>
                        <a:cs typeface="Arial" pitchFamily="34" charset="0"/>
                      </a:endParaRPr>
                    </a:p>
                  </a:txBody>
                  <a:tcPr marL="68580" marR="68580" marT="0" marB="0"/>
                </a:tc>
                <a:extLst>
                  <a:ext uri="{0D108BD9-81ED-4DB2-BD59-A6C34878D82A}">
                    <a16:rowId xmlns:a16="http://schemas.microsoft.com/office/drawing/2014/main" xmlns="" val="10004"/>
                  </a:ext>
                </a:extLst>
              </a:tr>
              <a:tr h="549586">
                <a:tc>
                  <a:txBody>
                    <a:bodyPr/>
                    <a:lstStyle/>
                    <a:p>
                      <a:pPr algn="ctr">
                        <a:lnSpc>
                          <a:spcPct val="107000"/>
                        </a:lnSpc>
                        <a:spcAft>
                          <a:spcPts val="0"/>
                        </a:spcAft>
                      </a:pPr>
                      <a:r>
                        <a:rPr lang="en-GB" sz="1800">
                          <a:latin typeface="Arial" pitchFamily="34" charset="0"/>
                          <a:ea typeface="Calibri"/>
                          <a:cs typeface="Arial" pitchFamily="34" charset="0"/>
                        </a:rPr>
                        <a:t>VT5</a:t>
                      </a:r>
                      <a:endParaRPr lang="ru-RU" sz="1800">
                        <a:latin typeface="Arial" pitchFamily="34" charset="0"/>
                        <a:ea typeface="Calibri"/>
                        <a:cs typeface="Arial" pitchFamily="34" charset="0"/>
                      </a:endParaRPr>
                    </a:p>
                  </a:txBody>
                  <a:tcPr marL="68580" marR="68580" marT="0" marB="0"/>
                </a:tc>
                <a:tc>
                  <a:txBody>
                    <a:bodyPr/>
                    <a:lstStyle/>
                    <a:p>
                      <a:pPr algn="ctr">
                        <a:lnSpc>
                          <a:spcPct val="107000"/>
                        </a:lnSpc>
                        <a:spcAft>
                          <a:spcPts val="0"/>
                        </a:spcAft>
                      </a:pPr>
                      <a:r>
                        <a:rPr lang="en-GB" sz="1800">
                          <a:latin typeface="Arial" pitchFamily="34" charset="0"/>
                          <a:ea typeface="Calibri"/>
                          <a:cs typeface="Arial" pitchFamily="34" charset="0"/>
                        </a:rPr>
                        <a:t>850</a:t>
                      </a:r>
                      <a:endParaRPr lang="ru-RU" sz="1800">
                        <a:latin typeface="Arial" pitchFamily="34" charset="0"/>
                        <a:ea typeface="Calibri"/>
                        <a:cs typeface="Arial" pitchFamily="34" charset="0"/>
                      </a:endParaRPr>
                    </a:p>
                  </a:txBody>
                  <a:tcPr marL="68580" marR="68580" marT="0" marB="0"/>
                </a:tc>
                <a:tc>
                  <a:txBody>
                    <a:bodyPr/>
                    <a:lstStyle/>
                    <a:p>
                      <a:pPr algn="ctr">
                        <a:lnSpc>
                          <a:spcPct val="107000"/>
                        </a:lnSpc>
                        <a:spcAft>
                          <a:spcPts val="0"/>
                        </a:spcAft>
                      </a:pPr>
                      <a:r>
                        <a:rPr lang="en-GB" sz="1800" i="1">
                          <a:latin typeface="Arial" pitchFamily="34" charset="0"/>
                          <a:ea typeface="Calibri"/>
                          <a:cs typeface="Arial" pitchFamily="34" charset="0"/>
                        </a:rPr>
                        <a:t>TiO</a:t>
                      </a:r>
                      <a:r>
                        <a:rPr lang="en-GB" sz="1800" baseline="-25000">
                          <a:latin typeface="Arial" pitchFamily="34" charset="0"/>
                          <a:ea typeface="Calibri"/>
                          <a:cs typeface="Arial" pitchFamily="34" charset="0"/>
                        </a:rPr>
                        <a:t>2</a:t>
                      </a:r>
                      <a:endParaRPr lang="ru-RU" sz="1800">
                        <a:latin typeface="Arial" pitchFamily="34" charset="0"/>
                        <a:ea typeface="Calibri"/>
                        <a:cs typeface="Arial" pitchFamily="34" charset="0"/>
                      </a:endParaRPr>
                    </a:p>
                    <a:p>
                      <a:pPr algn="ctr">
                        <a:lnSpc>
                          <a:spcPct val="107000"/>
                        </a:lnSpc>
                        <a:spcAft>
                          <a:spcPts val="0"/>
                        </a:spcAft>
                      </a:pPr>
                      <a:r>
                        <a:rPr lang="en-GB" sz="1800" i="1">
                          <a:latin typeface="Arial" pitchFamily="34" charset="0"/>
                          <a:ea typeface="Calibri"/>
                          <a:cs typeface="Arial" pitchFamily="34" charset="0"/>
                        </a:rPr>
                        <a:t>Al</a:t>
                      </a:r>
                      <a:r>
                        <a:rPr lang="en-GB" sz="1800" baseline="-25000">
                          <a:latin typeface="Arial" pitchFamily="34" charset="0"/>
                          <a:ea typeface="Calibri"/>
                          <a:cs typeface="Arial" pitchFamily="34" charset="0"/>
                        </a:rPr>
                        <a:t>2</a:t>
                      </a:r>
                      <a:r>
                        <a:rPr lang="en-GB" sz="1800" i="1">
                          <a:latin typeface="Arial" pitchFamily="34" charset="0"/>
                          <a:ea typeface="Calibri"/>
                          <a:cs typeface="Arial" pitchFamily="34" charset="0"/>
                        </a:rPr>
                        <a:t>O</a:t>
                      </a:r>
                      <a:r>
                        <a:rPr lang="en-GB" sz="1800" baseline="-25000">
                          <a:latin typeface="Arial" pitchFamily="34" charset="0"/>
                          <a:ea typeface="Calibri"/>
                          <a:cs typeface="Arial" pitchFamily="34" charset="0"/>
                        </a:rPr>
                        <a:t>3</a:t>
                      </a:r>
                      <a:endParaRPr lang="ru-RU" sz="1800">
                        <a:latin typeface="Arial" pitchFamily="34" charset="0"/>
                        <a:ea typeface="Calibri"/>
                        <a:cs typeface="Arial" pitchFamily="34" charset="0"/>
                      </a:endParaRPr>
                    </a:p>
                    <a:p>
                      <a:pPr algn="ctr">
                        <a:lnSpc>
                          <a:spcPct val="107000"/>
                        </a:lnSpc>
                        <a:spcAft>
                          <a:spcPts val="0"/>
                        </a:spcAft>
                      </a:pPr>
                      <a:r>
                        <a:rPr lang="en-GB" sz="1800" i="1">
                          <a:latin typeface="Arial" pitchFamily="34" charset="0"/>
                          <a:ea typeface="Calibri"/>
                          <a:cs typeface="Arial" pitchFamily="34" charset="0"/>
                        </a:rPr>
                        <a:t>Ti</a:t>
                      </a:r>
                      <a:r>
                        <a:rPr lang="en-GB" sz="1800" baseline="-25000">
                          <a:latin typeface="Arial" pitchFamily="34" charset="0"/>
                          <a:ea typeface="Calibri"/>
                          <a:cs typeface="Arial" pitchFamily="34" charset="0"/>
                        </a:rPr>
                        <a:t>6</a:t>
                      </a:r>
                      <a:r>
                        <a:rPr lang="en-GB" sz="1800" i="1">
                          <a:latin typeface="Arial" pitchFamily="34" charset="0"/>
                          <a:ea typeface="Calibri"/>
                          <a:cs typeface="Arial" pitchFamily="34" charset="0"/>
                        </a:rPr>
                        <a:t>O</a:t>
                      </a:r>
                      <a:endParaRPr lang="ru-RU" sz="1800">
                        <a:latin typeface="Arial" pitchFamily="34" charset="0"/>
                        <a:ea typeface="Calibri"/>
                        <a:cs typeface="Arial" pitchFamily="34" charset="0"/>
                      </a:endParaRPr>
                    </a:p>
                  </a:txBody>
                  <a:tcPr marL="68580" marR="68580" marT="0" marB="0"/>
                </a:tc>
                <a:tc>
                  <a:txBody>
                    <a:bodyPr/>
                    <a:lstStyle/>
                    <a:p>
                      <a:pPr algn="ctr">
                        <a:lnSpc>
                          <a:spcPct val="107000"/>
                        </a:lnSpc>
                        <a:spcAft>
                          <a:spcPts val="0"/>
                        </a:spcAft>
                      </a:pPr>
                      <a:r>
                        <a:rPr lang="en-GB" sz="1800">
                          <a:latin typeface="Arial" pitchFamily="34" charset="0"/>
                          <a:ea typeface="Calibri"/>
                          <a:cs typeface="Arial" pitchFamily="34" charset="0"/>
                        </a:rPr>
                        <a:t>52.4</a:t>
                      </a:r>
                      <a:endParaRPr lang="ru-RU" sz="1800">
                        <a:latin typeface="Arial" pitchFamily="34" charset="0"/>
                        <a:ea typeface="Calibri"/>
                        <a:cs typeface="Arial" pitchFamily="34" charset="0"/>
                      </a:endParaRPr>
                    </a:p>
                    <a:p>
                      <a:pPr algn="ctr">
                        <a:lnSpc>
                          <a:spcPct val="107000"/>
                        </a:lnSpc>
                        <a:spcAft>
                          <a:spcPts val="0"/>
                        </a:spcAft>
                      </a:pPr>
                      <a:r>
                        <a:rPr lang="en-GB" sz="1800">
                          <a:latin typeface="Arial" pitchFamily="34" charset="0"/>
                          <a:ea typeface="Calibri"/>
                          <a:cs typeface="Arial" pitchFamily="34" charset="0"/>
                        </a:rPr>
                        <a:t>22.9</a:t>
                      </a:r>
                      <a:endParaRPr lang="ru-RU" sz="1800">
                        <a:latin typeface="Arial" pitchFamily="34" charset="0"/>
                        <a:ea typeface="Calibri"/>
                        <a:cs typeface="Arial" pitchFamily="34" charset="0"/>
                      </a:endParaRPr>
                    </a:p>
                    <a:p>
                      <a:pPr algn="ctr">
                        <a:lnSpc>
                          <a:spcPct val="107000"/>
                        </a:lnSpc>
                        <a:spcAft>
                          <a:spcPts val="0"/>
                        </a:spcAft>
                      </a:pPr>
                      <a:r>
                        <a:rPr lang="en-GB" sz="1800">
                          <a:latin typeface="Arial" pitchFamily="34" charset="0"/>
                          <a:ea typeface="Calibri"/>
                          <a:cs typeface="Arial" pitchFamily="34" charset="0"/>
                        </a:rPr>
                        <a:t>24.7</a:t>
                      </a:r>
                      <a:endParaRPr lang="ru-RU" sz="1800">
                        <a:latin typeface="Arial" pitchFamily="34" charset="0"/>
                        <a:ea typeface="Calibri"/>
                        <a:cs typeface="Arial" pitchFamily="34" charset="0"/>
                      </a:endParaRPr>
                    </a:p>
                  </a:txBody>
                  <a:tcPr marL="68580" marR="68580" marT="0" marB="0"/>
                </a:tc>
                <a:tc>
                  <a:txBody>
                    <a:bodyPr/>
                    <a:lstStyle/>
                    <a:p>
                      <a:pPr algn="ctr">
                        <a:lnSpc>
                          <a:spcPct val="107000"/>
                        </a:lnSpc>
                        <a:spcAft>
                          <a:spcPts val="0"/>
                        </a:spcAft>
                      </a:pPr>
                      <a:r>
                        <a:rPr lang="en-GB" sz="1800" dirty="0">
                          <a:latin typeface="Arial" pitchFamily="34" charset="0"/>
                          <a:ea typeface="Calibri"/>
                          <a:cs typeface="Arial" pitchFamily="34" charset="0"/>
                        </a:rPr>
                        <a:t>Tetragonal</a:t>
                      </a:r>
                      <a:endParaRPr lang="ru-RU" sz="1800" dirty="0">
                        <a:latin typeface="Arial" pitchFamily="34" charset="0"/>
                        <a:ea typeface="Calibri"/>
                        <a:cs typeface="Arial" pitchFamily="34" charset="0"/>
                      </a:endParaRPr>
                    </a:p>
                    <a:p>
                      <a:pPr algn="ctr">
                        <a:lnSpc>
                          <a:spcPct val="107000"/>
                        </a:lnSpc>
                        <a:spcAft>
                          <a:spcPts val="0"/>
                        </a:spcAft>
                      </a:pPr>
                      <a:r>
                        <a:rPr lang="en-GB" sz="1800" dirty="0">
                          <a:latin typeface="Arial" pitchFamily="34" charset="0"/>
                          <a:ea typeface="Calibri"/>
                          <a:cs typeface="Arial" pitchFamily="34" charset="0"/>
                        </a:rPr>
                        <a:t>Rhombic</a:t>
                      </a:r>
                      <a:endParaRPr lang="ru-RU" sz="1800" dirty="0">
                        <a:latin typeface="Arial" pitchFamily="34" charset="0"/>
                        <a:ea typeface="Calibri"/>
                        <a:cs typeface="Arial" pitchFamily="34" charset="0"/>
                      </a:endParaRPr>
                    </a:p>
                    <a:p>
                      <a:pPr algn="ctr">
                        <a:lnSpc>
                          <a:spcPct val="107000"/>
                        </a:lnSpc>
                        <a:spcAft>
                          <a:spcPts val="0"/>
                        </a:spcAft>
                      </a:pPr>
                      <a:r>
                        <a:rPr lang="en-GB" sz="1800" dirty="0">
                          <a:latin typeface="Arial" pitchFamily="34" charset="0"/>
                          <a:ea typeface="Calibri"/>
                          <a:cs typeface="Arial" pitchFamily="34" charset="0"/>
                        </a:rPr>
                        <a:t>Hexagonal</a:t>
                      </a:r>
                      <a:endParaRPr lang="ru-RU" sz="1800" dirty="0">
                        <a:latin typeface="Arial" pitchFamily="34" charset="0"/>
                        <a:ea typeface="Calibri"/>
                        <a:cs typeface="Arial" pitchFamily="34" charset="0"/>
                      </a:endParaRPr>
                    </a:p>
                  </a:txBody>
                  <a:tcPr marL="68580" marR="68580" marT="0" marB="0"/>
                </a:tc>
                <a:extLst>
                  <a:ext uri="{0D108BD9-81ED-4DB2-BD59-A6C34878D82A}">
                    <a16:rowId xmlns:a16="http://schemas.microsoft.com/office/drawing/2014/main" xmlns="" val="10005"/>
                  </a:ext>
                </a:extLst>
              </a:tr>
              <a:tr h="549586">
                <a:tc>
                  <a:txBody>
                    <a:bodyPr/>
                    <a:lstStyle/>
                    <a:p>
                      <a:pPr algn="ctr">
                        <a:lnSpc>
                          <a:spcPct val="107000"/>
                        </a:lnSpc>
                        <a:spcAft>
                          <a:spcPts val="0"/>
                        </a:spcAft>
                      </a:pPr>
                      <a:r>
                        <a:rPr lang="en-GB" sz="1800">
                          <a:latin typeface="Arial" pitchFamily="34" charset="0"/>
                          <a:ea typeface="Calibri"/>
                          <a:cs typeface="Arial" pitchFamily="34" charset="0"/>
                        </a:rPr>
                        <a:t>VT6</a:t>
                      </a:r>
                      <a:endParaRPr lang="ru-RU" sz="1800">
                        <a:latin typeface="Arial" pitchFamily="34" charset="0"/>
                        <a:ea typeface="Calibri"/>
                        <a:cs typeface="Arial" pitchFamily="34" charset="0"/>
                      </a:endParaRPr>
                    </a:p>
                  </a:txBody>
                  <a:tcPr marL="68580" marR="68580" marT="0" marB="0"/>
                </a:tc>
                <a:tc>
                  <a:txBody>
                    <a:bodyPr/>
                    <a:lstStyle/>
                    <a:p>
                      <a:pPr algn="ctr">
                        <a:lnSpc>
                          <a:spcPct val="107000"/>
                        </a:lnSpc>
                        <a:spcAft>
                          <a:spcPts val="0"/>
                        </a:spcAft>
                      </a:pPr>
                      <a:r>
                        <a:rPr lang="en-GB" sz="1800">
                          <a:latin typeface="Arial" pitchFamily="34" charset="0"/>
                          <a:ea typeface="Calibri"/>
                          <a:cs typeface="Arial" pitchFamily="34" charset="0"/>
                        </a:rPr>
                        <a:t>800</a:t>
                      </a:r>
                      <a:endParaRPr lang="ru-RU" sz="1800">
                        <a:latin typeface="Arial" pitchFamily="34" charset="0"/>
                        <a:ea typeface="Calibri"/>
                        <a:cs typeface="Arial" pitchFamily="34" charset="0"/>
                      </a:endParaRPr>
                    </a:p>
                  </a:txBody>
                  <a:tcPr marL="68580" marR="68580" marT="0" marB="0"/>
                </a:tc>
                <a:tc>
                  <a:txBody>
                    <a:bodyPr/>
                    <a:lstStyle/>
                    <a:p>
                      <a:pPr algn="ctr">
                        <a:lnSpc>
                          <a:spcPct val="107000"/>
                        </a:lnSpc>
                        <a:spcAft>
                          <a:spcPts val="0"/>
                        </a:spcAft>
                      </a:pPr>
                      <a:r>
                        <a:rPr lang="en-GB" sz="1800" i="1">
                          <a:latin typeface="Arial" pitchFamily="34" charset="0"/>
                          <a:ea typeface="Calibri"/>
                          <a:cs typeface="Arial" pitchFamily="34" charset="0"/>
                        </a:rPr>
                        <a:t>TiO</a:t>
                      </a:r>
                      <a:r>
                        <a:rPr lang="en-GB" sz="1800" baseline="-25000">
                          <a:latin typeface="Arial" pitchFamily="34" charset="0"/>
                          <a:ea typeface="Calibri"/>
                          <a:cs typeface="Arial" pitchFamily="34" charset="0"/>
                        </a:rPr>
                        <a:t>2</a:t>
                      </a:r>
                      <a:endParaRPr lang="ru-RU" sz="1800">
                        <a:latin typeface="Arial" pitchFamily="34" charset="0"/>
                        <a:ea typeface="Calibri"/>
                        <a:cs typeface="Arial" pitchFamily="34" charset="0"/>
                      </a:endParaRPr>
                    </a:p>
                    <a:p>
                      <a:pPr algn="ctr">
                        <a:lnSpc>
                          <a:spcPct val="107000"/>
                        </a:lnSpc>
                        <a:spcAft>
                          <a:spcPts val="0"/>
                        </a:spcAft>
                      </a:pPr>
                      <a:r>
                        <a:rPr lang="en-GB" sz="1800" i="1">
                          <a:latin typeface="Arial" pitchFamily="34" charset="0"/>
                          <a:ea typeface="Calibri"/>
                          <a:cs typeface="Arial" pitchFamily="34" charset="0"/>
                        </a:rPr>
                        <a:t>Al</a:t>
                      </a:r>
                      <a:r>
                        <a:rPr lang="en-GB" sz="1800" baseline="-25000">
                          <a:latin typeface="Arial" pitchFamily="34" charset="0"/>
                          <a:ea typeface="Calibri"/>
                          <a:cs typeface="Arial" pitchFamily="34" charset="0"/>
                        </a:rPr>
                        <a:t>2</a:t>
                      </a:r>
                      <a:r>
                        <a:rPr lang="en-GB" sz="1800" i="1">
                          <a:latin typeface="Arial" pitchFamily="34" charset="0"/>
                          <a:ea typeface="Calibri"/>
                          <a:cs typeface="Arial" pitchFamily="34" charset="0"/>
                        </a:rPr>
                        <a:t>O</a:t>
                      </a:r>
                      <a:r>
                        <a:rPr lang="en-GB" sz="1800" baseline="-25000">
                          <a:latin typeface="Arial" pitchFamily="34" charset="0"/>
                          <a:ea typeface="Calibri"/>
                          <a:cs typeface="Arial" pitchFamily="34" charset="0"/>
                        </a:rPr>
                        <a:t>3</a:t>
                      </a:r>
                      <a:endParaRPr lang="ru-RU" sz="1800">
                        <a:latin typeface="Arial" pitchFamily="34" charset="0"/>
                        <a:ea typeface="Calibri"/>
                        <a:cs typeface="Arial" pitchFamily="34" charset="0"/>
                      </a:endParaRPr>
                    </a:p>
                  </a:txBody>
                  <a:tcPr marL="68580" marR="68580" marT="0" marB="0"/>
                </a:tc>
                <a:tc>
                  <a:txBody>
                    <a:bodyPr/>
                    <a:lstStyle/>
                    <a:p>
                      <a:pPr algn="ctr">
                        <a:lnSpc>
                          <a:spcPct val="107000"/>
                        </a:lnSpc>
                        <a:spcAft>
                          <a:spcPts val="0"/>
                        </a:spcAft>
                      </a:pPr>
                      <a:r>
                        <a:rPr lang="en-GB" sz="1800">
                          <a:latin typeface="Arial" pitchFamily="34" charset="0"/>
                          <a:ea typeface="Calibri"/>
                          <a:cs typeface="Arial" pitchFamily="34" charset="0"/>
                        </a:rPr>
                        <a:t>94.9</a:t>
                      </a:r>
                      <a:endParaRPr lang="ru-RU" sz="1800">
                        <a:latin typeface="Arial" pitchFamily="34" charset="0"/>
                        <a:ea typeface="Calibri"/>
                        <a:cs typeface="Arial" pitchFamily="34" charset="0"/>
                      </a:endParaRPr>
                    </a:p>
                    <a:p>
                      <a:pPr algn="ctr">
                        <a:lnSpc>
                          <a:spcPct val="107000"/>
                        </a:lnSpc>
                        <a:spcAft>
                          <a:spcPts val="0"/>
                        </a:spcAft>
                      </a:pPr>
                      <a:r>
                        <a:rPr lang="en-GB" sz="1800">
                          <a:latin typeface="Arial" pitchFamily="34" charset="0"/>
                          <a:ea typeface="Calibri"/>
                          <a:cs typeface="Arial" pitchFamily="34" charset="0"/>
                        </a:rPr>
                        <a:t>5.1</a:t>
                      </a:r>
                      <a:endParaRPr lang="ru-RU" sz="1800">
                        <a:latin typeface="Arial" pitchFamily="34" charset="0"/>
                        <a:ea typeface="Calibri"/>
                        <a:cs typeface="Arial" pitchFamily="34" charset="0"/>
                      </a:endParaRPr>
                    </a:p>
                  </a:txBody>
                  <a:tcPr marL="68580" marR="68580" marT="0" marB="0"/>
                </a:tc>
                <a:tc>
                  <a:txBody>
                    <a:bodyPr/>
                    <a:lstStyle/>
                    <a:p>
                      <a:pPr algn="ctr">
                        <a:lnSpc>
                          <a:spcPct val="107000"/>
                        </a:lnSpc>
                        <a:spcAft>
                          <a:spcPts val="0"/>
                        </a:spcAft>
                      </a:pPr>
                      <a:r>
                        <a:rPr lang="en-GB" sz="1800" dirty="0">
                          <a:latin typeface="Arial" pitchFamily="34" charset="0"/>
                          <a:ea typeface="Calibri"/>
                          <a:cs typeface="Arial" pitchFamily="34" charset="0"/>
                        </a:rPr>
                        <a:t>Tetragonal</a:t>
                      </a:r>
                      <a:endParaRPr lang="ru-RU" sz="1800" dirty="0">
                        <a:latin typeface="Arial" pitchFamily="34" charset="0"/>
                        <a:ea typeface="Calibri"/>
                        <a:cs typeface="Arial" pitchFamily="34" charset="0"/>
                      </a:endParaRPr>
                    </a:p>
                    <a:p>
                      <a:pPr algn="ctr">
                        <a:lnSpc>
                          <a:spcPct val="107000"/>
                        </a:lnSpc>
                        <a:spcAft>
                          <a:spcPts val="0"/>
                        </a:spcAft>
                      </a:pPr>
                      <a:r>
                        <a:rPr lang="en-GB" sz="1800" dirty="0">
                          <a:latin typeface="Arial" pitchFamily="34" charset="0"/>
                          <a:ea typeface="Calibri"/>
                          <a:cs typeface="Arial" pitchFamily="34" charset="0"/>
                        </a:rPr>
                        <a:t>Rhombic</a:t>
                      </a:r>
                      <a:endParaRPr lang="ru-RU" sz="1800" dirty="0">
                        <a:latin typeface="Arial" pitchFamily="34" charset="0"/>
                        <a:ea typeface="Calibri"/>
                        <a:cs typeface="Arial" pitchFamily="34" charset="0"/>
                      </a:endParaRPr>
                    </a:p>
                  </a:txBody>
                  <a:tcPr marL="68580" marR="68580" marT="0" marB="0"/>
                </a:tc>
                <a:extLst>
                  <a:ext uri="{0D108BD9-81ED-4DB2-BD59-A6C34878D82A}">
                    <a16:rowId xmlns:a16="http://schemas.microsoft.com/office/drawing/2014/main" xmlns="" val="10006"/>
                  </a:ext>
                </a:extLst>
              </a:tr>
              <a:tr h="549586">
                <a:tc>
                  <a:txBody>
                    <a:bodyPr/>
                    <a:lstStyle/>
                    <a:p>
                      <a:pPr algn="ctr">
                        <a:lnSpc>
                          <a:spcPct val="107000"/>
                        </a:lnSpc>
                        <a:spcAft>
                          <a:spcPts val="0"/>
                        </a:spcAft>
                      </a:pPr>
                      <a:r>
                        <a:rPr lang="en-GB" sz="1800">
                          <a:latin typeface="Arial" pitchFamily="34" charset="0"/>
                          <a:ea typeface="Calibri"/>
                          <a:cs typeface="Arial" pitchFamily="34" charset="0"/>
                        </a:rPr>
                        <a:t>VT3-1</a:t>
                      </a:r>
                      <a:endParaRPr lang="ru-RU" sz="1800">
                        <a:latin typeface="Arial" pitchFamily="34" charset="0"/>
                        <a:ea typeface="Calibri"/>
                        <a:cs typeface="Arial" pitchFamily="34" charset="0"/>
                      </a:endParaRPr>
                    </a:p>
                  </a:txBody>
                  <a:tcPr marL="68580" marR="68580" marT="0" marB="0"/>
                </a:tc>
                <a:tc>
                  <a:txBody>
                    <a:bodyPr/>
                    <a:lstStyle/>
                    <a:p>
                      <a:pPr algn="ctr">
                        <a:lnSpc>
                          <a:spcPct val="107000"/>
                        </a:lnSpc>
                        <a:spcAft>
                          <a:spcPts val="0"/>
                        </a:spcAft>
                      </a:pPr>
                      <a:r>
                        <a:rPr lang="en-GB" sz="1800">
                          <a:latin typeface="Arial" pitchFamily="34" charset="0"/>
                          <a:ea typeface="Calibri"/>
                          <a:cs typeface="Arial" pitchFamily="34" charset="0"/>
                        </a:rPr>
                        <a:t>800</a:t>
                      </a:r>
                      <a:endParaRPr lang="ru-RU" sz="1800">
                        <a:latin typeface="Arial" pitchFamily="34" charset="0"/>
                        <a:ea typeface="Calibri"/>
                        <a:cs typeface="Arial" pitchFamily="34" charset="0"/>
                      </a:endParaRPr>
                    </a:p>
                  </a:txBody>
                  <a:tcPr marL="68580" marR="68580" marT="0" marB="0"/>
                </a:tc>
                <a:tc>
                  <a:txBody>
                    <a:bodyPr/>
                    <a:lstStyle/>
                    <a:p>
                      <a:pPr algn="ctr">
                        <a:lnSpc>
                          <a:spcPct val="107000"/>
                        </a:lnSpc>
                        <a:spcAft>
                          <a:spcPts val="0"/>
                        </a:spcAft>
                      </a:pPr>
                      <a:r>
                        <a:rPr lang="en-GB" sz="1800" i="1">
                          <a:latin typeface="Arial" pitchFamily="34" charset="0"/>
                          <a:ea typeface="Calibri"/>
                          <a:cs typeface="Arial" pitchFamily="34" charset="0"/>
                        </a:rPr>
                        <a:t>TiO</a:t>
                      </a:r>
                      <a:r>
                        <a:rPr lang="en-GB" sz="1800" baseline="-25000">
                          <a:latin typeface="Arial" pitchFamily="34" charset="0"/>
                          <a:ea typeface="Calibri"/>
                          <a:cs typeface="Arial" pitchFamily="34" charset="0"/>
                        </a:rPr>
                        <a:t>2</a:t>
                      </a:r>
                      <a:endParaRPr lang="ru-RU" sz="1800">
                        <a:latin typeface="Arial" pitchFamily="34" charset="0"/>
                        <a:ea typeface="Calibri"/>
                        <a:cs typeface="Arial" pitchFamily="34" charset="0"/>
                      </a:endParaRPr>
                    </a:p>
                    <a:p>
                      <a:pPr algn="ctr">
                        <a:lnSpc>
                          <a:spcPct val="107000"/>
                        </a:lnSpc>
                        <a:spcAft>
                          <a:spcPts val="0"/>
                        </a:spcAft>
                      </a:pPr>
                      <a:r>
                        <a:rPr lang="en-GB" sz="1800" i="1">
                          <a:latin typeface="Arial" pitchFamily="34" charset="0"/>
                          <a:ea typeface="Calibri"/>
                          <a:cs typeface="Arial" pitchFamily="34" charset="0"/>
                        </a:rPr>
                        <a:t>Al</a:t>
                      </a:r>
                      <a:r>
                        <a:rPr lang="en-GB" sz="1800" baseline="-25000">
                          <a:latin typeface="Arial" pitchFamily="34" charset="0"/>
                          <a:ea typeface="Calibri"/>
                          <a:cs typeface="Arial" pitchFamily="34" charset="0"/>
                        </a:rPr>
                        <a:t>2</a:t>
                      </a:r>
                      <a:r>
                        <a:rPr lang="en-GB" sz="1800" i="1">
                          <a:latin typeface="Arial" pitchFamily="34" charset="0"/>
                          <a:ea typeface="Calibri"/>
                          <a:cs typeface="Arial" pitchFamily="34" charset="0"/>
                        </a:rPr>
                        <a:t>O</a:t>
                      </a:r>
                      <a:r>
                        <a:rPr lang="en-GB" sz="1800" baseline="-25000">
                          <a:latin typeface="Arial" pitchFamily="34" charset="0"/>
                          <a:ea typeface="Calibri"/>
                          <a:cs typeface="Arial" pitchFamily="34" charset="0"/>
                        </a:rPr>
                        <a:t>3</a:t>
                      </a:r>
                      <a:endParaRPr lang="ru-RU" sz="1800">
                        <a:latin typeface="Arial" pitchFamily="34" charset="0"/>
                        <a:ea typeface="Calibri"/>
                        <a:cs typeface="Arial" pitchFamily="34" charset="0"/>
                      </a:endParaRPr>
                    </a:p>
                    <a:p>
                      <a:pPr algn="ctr">
                        <a:lnSpc>
                          <a:spcPct val="107000"/>
                        </a:lnSpc>
                        <a:spcAft>
                          <a:spcPts val="0"/>
                        </a:spcAft>
                      </a:pPr>
                      <a:r>
                        <a:rPr lang="en-GB" sz="1800" i="1">
                          <a:latin typeface="Arial" pitchFamily="34" charset="0"/>
                          <a:ea typeface="Calibri"/>
                          <a:cs typeface="Arial" pitchFamily="34" charset="0"/>
                        </a:rPr>
                        <a:t>Ti</a:t>
                      </a:r>
                      <a:r>
                        <a:rPr lang="en-GB" sz="1800" baseline="-25000">
                          <a:latin typeface="Arial" pitchFamily="34" charset="0"/>
                          <a:ea typeface="Calibri"/>
                          <a:cs typeface="Arial" pitchFamily="34" charset="0"/>
                        </a:rPr>
                        <a:t>6</a:t>
                      </a:r>
                      <a:r>
                        <a:rPr lang="en-GB" sz="1800" i="1">
                          <a:latin typeface="Arial" pitchFamily="34" charset="0"/>
                          <a:ea typeface="Calibri"/>
                          <a:cs typeface="Arial" pitchFamily="34" charset="0"/>
                        </a:rPr>
                        <a:t>O</a:t>
                      </a:r>
                      <a:endParaRPr lang="ru-RU" sz="1800">
                        <a:latin typeface="Arial" pitchFamily="34" charset="0"/>
                        <a:ea typeface="Calibri"/>
                        <a:cs typeface="Arial" pitchFamily="34" charset="0"/>
                      </a:endParaRPr>
                    </a:p>
                  </a:txBody>
                  <a:tcPr marL="68580" marR="68580" marT="0" marB="0"/>
                </a:tc>
                <a:tc>
                  <a:txBody>
                    <a:bodyPr/>
                    <a:lstStyle/>
                    <a:p>
                      <a:pPr algn="ctr">
                        <a:lnSpc>
                          <a:spcPct val="107000"/>
                        </a:lnSpc>
                        <a:spcAft>
                          <a:spcPts val="0"/>
                        </a:spcAft>
                      </a:pPr>
                      <a:r>
                        <a:rPr lang="en-GB" sz="1800">
                          <a:latin typeface="Arial" pitchFamily="34" charset="0"/>
                          <a:ea typeface="Calibri"/>
                          <a:cs typeface="Arial" pitchFamily="34" charset="0"/>
                        </a:rPr>
                        <a:t>90.5</a:t>
                      </a:r>
                      <a:endParaRPr lang="ru-RU" sz="1800">
                        <a:latin typeface="Arial" pitchFamily="34" charset="0"/>
                        <a:ea typeface="Calibri"/>
                        <a:cs typeface="Arial" pitchFamily="34" charset="0"/>
                      </a:endParaRPr>
                    </a:p>
                    <a:p>
                      <a:pPr algn="ctr">
                        <a:lnSpc>
                          <a:spcPct val="107000"/>
                        </a:lnSpc>
                        <a:spcAft>
                          <a:spcPts val="0"/>
                        </a:spcAft>
                      </a:pPr>
                      <a:r>
                        <a:rPr lang="en-GB" sz="1800">
                          <a:latin typeface="Arial" pitchFamily="34" charset="0"/>
                          <a:ea typeface="Calibri"/>
                          <a:cs typeface="Arial" pitchFamily="34" charset="0"/>
                        </a:rPr>
                        <a:t>4.6</a:t>
                      </a:r>
                      <a:endParaRPr lang="ru-RU" sz="1800">
                        <a:latin typeface="Arial" pitchFamily="34" charset="0"/>
                        <a:ea typeface="Calibri"/>
                        <a:cs typeface="Arial" pitchFamily="34" charset="0"/>
                      </a:endParaRPr>
                    </a:p>
                    <a:p>
                      <a:pPr algn="ctr">
                        <a:lnSpc>
                          <a:spcPct val="107000"/>
                        </a:lnSpc>
                        <a:spcAft>
                          <a:spcPts val="0"/>
                        </a:spcAft>
                      </a:pPr>
                      <a:r>
                        <a:rPr lang="en-GB" sz="1800">
                          <a:latin typeface="Arial" pitchFamily="34" charset="0"/>
                          <a:ea typeface="Calibri"/>
                          <a:cs typeface="Arial" pitchFamily="34" charset="0"/>
                        </a:rPr>
                        <a:t>5.0</a:t>
                      </a:r>
                      <a:endParaRPr lang="ru-RU" sz="1800">
                        <a:latin typeface="Arial" pitchFamily="34" charset="0"/>
                        <a:ea typeface="Calibri"/>
                        <a:cs typeface="Arial" pitchFamily="34" charset="0"/>
                      </a:endParaRPr>
                    </a:p>
                  </a:txBody>
                  <a:tcPr marL="68580" marR="68580" marT="0" marB="0"/>
                </a:tc>
                <a:tc>
                  <a:txBody>
                    <a:bodyPr/>
                    <a:lstStyle/>
                    <a:p>
                      <a:pPr algn="ctr">
                        <a:lnSpc>
                          <a:spcPct val="107000"/>
                        </a:lnSpc>
                        <a:spcAft>
                          <a:spcPts val="0"/>
                        </a:spcAft>
                      </a:pPr>
                      <a:r>
                        <a:rPr lang="en-GB" sz="1800" dirty="0">
                          <a:latin typeface="Arial" pitchFamily="34" charset="0"/>
                          <a:ea typeface="Calibri"/>
                          <a:cs typeface="Arial" pitchFamily="34" charset="0"/>
                        </a:rPr>
                        <a:t>Tetragonal</a:t>
                      </a:r>
                      <a:endParaRPr lang="ru-RU" sz="1800" dirty="0">
                        <a:latin typeface="Arial" pitchFamily="34" charset="0"/>
                        <a:ea typeface="Calibri"/>
                        <a:cs typeface="Arial" pitchFamily="34" charset="0"/>
                      </a:endParaRPr>
                    </a:p>
                    <a:p>
                      <a:pPr algn="ctr">
                        <a:lnSpc>
                          <a:spcPct val="107000"/>
                        </a:lnSpc>
                        <a:spcAft>
                          <a:spcPts val="0"/>
                        </a:spcAft>
                      </a:pPr>
                      <a:r>
                        <a:rPr lang="en-GB" sz="1800" dirty="0">
                          <a:latin typeface="Arial" pitchFamily="34" charset="0"/>
                          <a:ea typeface="Calibri"/>
                          <a:cs typeface="Arial" pitchFamily="34" charset="0"/>
                        </a:rPr>
                        <a:t>Rhombic</a:t>
                      </a:r>
                      <a:endParaRPr lang="ru-RU" sz="1800" dirty="0">
                        <a:latin typeface="Arial" pitchFamily="34" charset="0"/>
                        <a:ea typeface="Calibri"/>
                        <a:cs typeface="Arial" pitchFamily="34" charset="0"/>
                      </a:endParaRPr>
                    </a:p>
                    <a:p>
                      <a:pPr algn="ctr">
                        <a:lnSpc>
                          <a:spcPct val="107000"/>
                        </a:lnSpc>
                        <a:spcAft>
                          <a:spcPts val="0"/>
                        </a:spcAft>
                      </a:pPr>
                      <a:r>
                        <a:rPr lang="en-GB" sz="1800" dirty="0">
                          <a:latin typeface="Arial" pitchFamily="34" charset="0"/>
                          <a:ea typeface="Calibri"/>
                          <a:cs typeface="Arial" pitchFamily="34" charset="0"/>
                        </a:rPr>
                        <a:t>Hexagonal</a:t>
                      </a:r>
                      <a:endParaRPr lang="ru-RU" sz="1800" dirty="0">
                        <a:latin typeface="Arial" pitchFamily="34" charset="0"/>
                        <a:ea typeface="Calibri"/>
                        <a:cs typeface="Arial" pitchFamily="34" charset="0"/>
                      </a:endParaRPr>
                    </a:p>
                  </a:txBody>
                  <a:tcPr marL="68580" marR="68580" marT="0" marB="0"/>
                </a:tc>
              </a:tr>
              <a:tr h="549586">
                <a:tc>
                  <a:txBody>
                    <a:bodyPr/>
                    <a:lstStyle/>
                    <a:p>
                      <a:pPr algn="ctr">
                        <a:lnSpc>
                          <a:spcPct val="107000"/>
                        </a:lnSpc>
                        <a:spcAft>
                          <a:spcPts val="0"/>
                        </a:spcAft>
                      </a:pPr>
                      <a:r>
                        <a:rPr lang="en-GB" sz="1800" i="1">
                          <a:latin typeface="Arial" pitchFamily="34" charset="0"/>
                          <a:ea typeface="Calibri"/>
                          <a:cs typeface="Arial" pitchFamily="34" charset="0"/>
                        </a:rPr>
                        <a:t>VST</a:t>
                      </a:r>
                      <a:r>
                        <a:rPr lang="en-GB" sz="1800">
                          <a:latin typeface="Arial" pitchFamily="34" charset="0"/>
                          <a:ea typeface="Calibri"/>
                          <a:cs typeface="Arial" pitchFamily="34" charset="0"/>
                        </a:rPr>
                        <a:t> 5553</a:t>
                      </a:r>
                      <a:endParaRPr lang="ru-RU" sz="1800">
                        <a:latin typeface="Arial" pitchFamily="34" charset="0"/>
                        <a:ea typeface="Calibri"/>
                        <a:cs typeface="Arial" pitchFamily="34" charset="0"/>
                      </a:endParaRPr>
                    </a:p>
                  </a:txBody>
                  <a:tcPr marL="68580" marR="68580" marT="0" marB="0"/>
                </a:tc>
                <a:tc>
                  <a:txBody>
                    <a:bodyPr/>
                    <a:lstStyle/>
                    <a:p>
                      <a:pPr algn="ctr">
                        <a:lnSpc>
                          <a:spcPct val="107000"/>
                        </a:lnSpc>
                        <a:spcAft>
                          <a:spcPts val="0"/>
                        </a:spcAft>
                      </a:pPr>
                      <a:r>
                        <a:rPr lang="en-GB" sz="1800">
                          <a:latin typeface="Arial" pitchFamily="34" charset="0"/>
                          <a:ea typeface="Calibri"/>
                          <a:cs typeface="Arial" pitchFamily="34" charset="0"/>
                        </a:rPr>
                        <a:t>750</a:t>
                      </a:r>
                      <a:endParaRPr lang="ru-RU" sz="1800">
                        <a:latin typeface="Arial" pitchFamily="34" charset="0"/>
                        <a:ea typeface="Calibri"/>
                        <a:cs typeface="Arial" pitchFamily="34" charset="0"/>
                      </a:endParaRPr>
                    </a:p>
                  </a:txBody>
                  <a:tcPr marL="68580" marR="68580" marT="0" marB="0"/>
                </a:tc>
                <a:tc>
                  <a:txBody>
                    <a:bodyPr/>
                    <a:lstStyle/>
                    <a:p>
                      <a:pPr algn="ctr">
                        <a:lnSpc>
                          <a:spcPct val="107000"/>
                        </a:lnSpc>
                        <a:spcAft>
                          <a:spcPts val="0"/>
                        </a:spcAft>
                      </a:pPr>
                      <a:r>
                        <a:rPr lang="en-GB" sz="1800" i="1">
                          <a:latin typeface="Arial" pitchFamily="34" charset="0"/>
                          <a:ea typeface="Calibri"/>
                          <a:cs typeface="Arial" pitchFamily="34" charset="0"/>
                        </a:rPr>
                        <a:t>TiO</a:t>
                      </a:r>
                      <a:r>
                        <a:rPr lang="en-GB" sz="1800" baseline="-25000">
                          <a:latin typeface="Arial" pitchFamily="34" charset="0"/>
                          <a:ea typeface="Calibri"/>
                          <a:cs typeface="Arial" pitchFamily="34" charset="0"/>
                        </a:rPr>
                        <a:t>2</a:t>
                      </a:r>
                      <a:endParaRPr lang="ru-RU" sz="1800">
                        <a:latin typeface="Arial" pitchFamily="34" charset="0"/>
                        <a:ea typeface="Calibri"/>
                        <a:cs typeface="Arial" pitchFamily="34" charset="0"/>
                      </a:endParaRPr>
                    </a:p>
                    <a:p>
                      <a:pPr algn="ctr">
                        <a:lnSpc>
                          <a:spcPct val="107000"/>
                        </a:lnSpc>
                        <a:spcAft>
                          <a:spcPts val="0"/>
                        </a:spcAft>
                      </a:pPr>
                      <a:r>
                        <a:rPr lang="en-GB" sz="1800" i="1">
                          <a:latin typeface="Arial" pitchFamily="34" charset="0"/>
                          <a:ea typeface="Calibri"/>
                          <a:cs typeface="Arial" pitchFamily="34" charset="0"/>
                        </a:rPr>
                        <a:t>Ti</a:t>
                      </a:r>
                      <a:r>
                        <a:rPr lang="en-GB" sz="1800" baseline="-25000">
                          <a:latin typeface="Arial" pitchFamily="34" charset="0"/>
                          <a:ea typeface="Calibri"/>
                          <a:cs typeface="Arial" pitchFamily="34" charset="0"/>
                        </a:rPr>
                        <a:t>6</a:t>
                      </a:r>
                      <a:r>
                        <a:rPr lang="en-GB" sz="1800" i="1">
                          <a:latin typeface="Arial" pitchFamily="34" charset="0"/>
                          <a:ea typeface="Calibri"/>
                          <a:cs typeface="Arial" pitchFamily="34" charset="0"/>
                        </a:rPr>
                        <a:t>O</a:t>
                      </a:r>
                      <a:endParaRPr lang="ru-RU" sz="1800">
                        <a:latin typeface="Arial" pitchFamily="34" charset="0"/>
                        <a:ea typeface="Calibri"/>
                        <a:cs typeface="Arial" pitchFamily="34" charset="0"/>
                      </a:endParaRPr>
                    </a:p>
                    <a:p>
                      <a:pPr algn="ctr">
                        <a:lnSpc>
                          <a:spcPct val="107000"/>
                        </a:lnSpc>
                        <a:spcAft>
                          <a:spcPts val="0"/>
                        </a:spcAft>
                      </a:pPr>
                      <a:r>
                        <a:rPr lang="en-GB" sz="1800" i="1">
                          <a:latin typeface="Arial" pitchFamily="34" charset="0"/>
                          <a:ea typeface="Calibri"/>
                          <a:cs typeface="Arial" pitchFamily="34" charset="0"/>
                        </a:rPr>
                        <a:t>TiO</a:t>
                      </a:r>
                      <a:endParaRPr lang="ru-RU" sz="1800">
                        <a:latin typeface="Arial" pitchFamily="34" charset="0"/>
                        <a:ea typeface="Calibri"/>
                        <a:cs typeface="Arial" pitchFamily="34" charset="0"/>
                      </a:endParaRPr>
                    </a:p>
                  </a:txBody>
                  <a:tcPr marL="68580" marR="68580" marT="0" marB="0"/>
                </a:tc>
                <a:tc>
                  <a:txBody>
                    <a:bodyPr/>
                    <a:lstStyle/>
                    <a:p>
                      <a:pPr algn="ctr">
                        <a:lnSpc>
                          <a:spcPct val="107000"/>
                        </a:lnSpc>
                        <a:spcAft>
                          <a:spcPts val="0"/>
                        </a:spcAft>
                      </a:pPr>
                      <a:r>
                        <a:rPr lang="en-GB" sz="1800">
                          <a:latin typeface="Arial" pitchFamily="34" charset="0"/>
                          <a:ea typeface="Calibri"/>
                          <a:cs typeface="Arial" pitchFamily="34" charset="0"/>
                        </a:rPr>
                        <a:t>95.5</a:t>
                      </a:r>
                      <a:endParaRPr lang="ru-RU" sz="1800">
                        <a:latin typeface="Arial" pitchFamily="34" charset="0"/>
                        <a:ea typeface="Calibri"/>
                        <a:cs typeface="Arial" pitchFamily="34" charset="0"/>
                      </a:endParaRPr>
                    </a:p>
                    <a:p>
                      <a:pPr algn="ctr">
                        <a:lnSpc>
                          <a:spcPct val="107000"/>
                        </a:lnSpc>
                        <a:spcAft>
                          <a:spcPts val="0"/>
                        </a:spcAft>
                      </a:pPr>
                      <a:r>
                        <a:rPr lang="en-GB" sz="1800">
                          <a:latin typeface="Arial" pitchFamily="34" charset="0"/>
                          <a:ea typeface="Calibri"/>
                          <a:cs typeface="Arial" pitchFamily="34" charset="0"/>
                        </a:rPr>
                        <a:t>4.2</a:t>
                      </a:r>
                      <a:endParaRPr lang="ru-RU" sz="1800">
                        <a:latin typeface="Arial" pitchFamily="34" charset="0"/>
                        <a:ea typeface="Calibri"/>
                        <a:cs typeface="Arial" pitchFamily="34" charset="0"/>
                      </a:endParaRPr>
                    </a:p>
                    <a:p>
                      <a:pPr algn="ctr">
                        <a:lnSpc>
                          <a:spcPct val="107000"/>
                        </a:lnSpc>
                        <a:spcAft>
                          <a:spcPts val="0"/>
                        </a:spcAft>
                      </a:pPr>
                      <a:r>
                        <a:rPr lang="en-GB" sz="1800">
                          <a:latin typeface="Arial" pitchFamily="34" charset="0"/>
                          <a:ea typeface="Calibri"/>
                          <a:cs typeface="Arial" pitchFamily="34" charset="0"/>
                        </a:rPr>
                        <a:t>0.3</a:t>
                      </a:r>
                      <a:endParaRPr lang="ru-RU" sz="1800">
                        <a:latin typeface="Arial" pitchFamily="34" charset="0"/>
                        <a:ea typeface="Calibri"/>
                        <a:cs typeface="Arial" pitchFamily="34" charset="0"/>
                      </a:endParaRPr>
                    </a:p>
                  </a:txBody>
                  <a:tcPr marL="68580" marR="68580" marT="0" marB="0"/>
                </a:tc>
                <a:tc>
                  <a:txBody>
                    <a:bodyPr/>
                    <a:lstStyle/>
                    <a:p>
                      <a:pPr algn="ctr">
                        <a:lnSpc>
                          <a:spcPct val="107000"/>
                        </a:lnSpc>
                        <a:spcAft>
                          <a:spcPts val="0"/>
                        </a:spcAft>
                      </a:pPr>
                      <a:r>
                        <a:rPr lang="en-GB" sz="1800" dirty="0">
                          <a:latin typeface="Arial" pitchFamily="34" charset="0"/>
                          <a:ea typeface="Calibri"/>
                          <a:cs typeface="Arial" pitchFamily="34" charset="0"/>
                        </a:rPr>
                        <a:t>Tetragonal</a:t>
                      </a:r>
                      <a:endParaRPr lang="ru-RU" sz="1800" dirty="0">
                        <a:latin typeface="Arial" pitchFamily="34" charset="0"/>
                        <a:ea typeface="Calibri"/>
                        <a:cs typeface="Arial" pitchFamily="34" charset="0"/>
                      </a:endParaRPr>
                    </a:p>
                    <a:p>
                      <a:pPr algn="ctr">
                        <a:lnSpc>
                          <a:spcPct val="107000"/>
                        </a:lnSpc>
                        <a:spcAft>
                          <a:spcPts val="0"/>
                        </a:spcAft>
                      </a:pPr>
                      <a:r>
                        <a:rPr lang="en-GB" sz="1800" dirty="0">
                          <a:latin typeface="Arial" pitchFamily="34" charset="0"/>
                          <a:ea typeface="Calibri"/>
                          <a:cs typeface="Arial" pitchFamily="34" charset="0"/>
                        </a:rPr>
                        <a:t>Hexagonal Tetragonal</a:t>
                      </a:r>
                      <a:endParaRPr lang="ru-RU" sz="1800" dirty="0">
                        <a:latin typeface="Arial" pitchFamily="34" charset="0"/>
                        <a:ea typeface="Calibri"/>
                        <a:cs typeface="Arial" pitchFamily="34" charset="0"/>
                      </a:endParaRPr>
                    </a:p>
                  </a:txBody>
                  <a:tcPr marL="68580" marR="68580" marT="0" marB="0"/>
                </a:tc>
              </a:tr>
            </a:tbl>
          </a:graphicData>
        </a:graphic>
      </p:graphicFrame>
      <p:sp>
        <p:nvSpPr>
          <p:cNvPr id="34" name="Text Box 180">
            <a:extLst>
              <a:ext uri="{FF2B5EF4-FFF2-40B4-BE49-F238E27FC236}">
                <a16:creationId xmlns:a16="http://schemas.microsoft.com/office/drawing/2014/main" xmlns="" id="{3C922B17-9F75-4CE0-AACF-62763CFE714C}"/>
              </a:ext>
            </a:extLst>
          </p:cNvPr>
          <p:cNvSpPr txBox="1">
            <a:spLocks noChangeArrowheads="1"/>
          </p:cNvSpPr>
          <p:nvPr/>
        </p:nvSpPr>
        <p:spPr bwMode="auto">
          <a:xfrm>
            <a:off x="19962923" y="2596859"/>
            <a:ext cx="6465015" cy="40779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68568" tIns="34284" rIns="68568" bIns="34284">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ru-RU" b="1" dirty="0" smtClean="0">
                <a:latin typeface="Arial" pitchFamily="34" charset="0"/>
                <a:cs typeface="Arial" pitchFamily="34" charset="0"/>
              </a:rPr>
              <a:t>Таблица 2</a:t>
            </a:r>
            <a:r>
              <a:rPr lang="en-US" b="1" dirty="0" smtClean="0">
                <a:latin typeface="Arial" pitchFamily="34" charset="0"/>
                <a:cs typeface="Arial" pitchFamily="34" charset="0"/>
              </a:rPr>
              <a:t>.</a:t>
            </a:r>
            <a:r>
              <a:rPr lang="en-US" dirty="0" smtClean="0">
                <a:latin typeface="Arial" pitchFamily="34" charset="0"/>
                <a:cs typeface="Arial" pitchFamily="34" charset="0"/>
              </a:rPr>
              <a:t> </a:t>
            </a:r>
            <a:r>
              <a:rPr lang="en-US" dirty="0" smtClean="0"/>
              <a:t>Titanium alloy oxide layer composition</a:t>
            </a:r>
            <a:endParaRPr lang="en-US" dirty="0">
              <a:latin typeface="Arial" pitchFamily="34" charset="0"/>
              <a:cs typeface="Arial" pitchFamily="34" charset="0"/>
            </a:endParaRPr>
          </a:p>
        </p:txBody>
      </p:sp>
      <p:pic>
        <p:nvPicPr>
          <p:cNvPr id="25" name="Рисунок 24"/>
          <p:cNvPicPr/>
          <p:nvPr/>
        </p:nvPicPr>
        <p:blipFill>
          <a:blip r:embed="rId4" cstate="print">
            <a:extLst>
              <a:ext uri="{28A0092B-C50C-407E-A947-70E740481C1C}">
                <a14:useLocalDpi xmlns:ve="http://schemas.openxmlformats.org/markup-compatibility/2006" xmlns:m="http://schemas.openxmlformats.org/officeDocument/2006/math" xmlns:wp="http://schemas.openxmlformats.org/drawingml/2006/wordprocessingDrawing" xmlns:wne="http://schemas.microsoft.com/office/word/2006/wordml" xmlns:a14="http://schemas.microsoft.com/office/drawing/2010/main" xmlns:wps="http://schemas.microsoft.com/office/word/2010/wordprocessingShape" xmlns:wpi="http://schemas.microsoft.com/office/word/2010/wordprocessingInk" xmlns:wpg="http://schemas.microsoft.com/office/word/2010/wordprocessingGroup" xmlns:w16se="http://schemas.microsoft.com/office/word/2015/wordml/symex" xmlns:w16cid="http://schemas.microsoft.com/office/word/2016/wordml/cid" xmlns:w15="http://schemas.microsoft.com/office/word/2012/wordml"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xmlns="" xmlns:pic="http://schemas.openxmlformats.org/drawingml/2006/picture" xmlns:lc="http://schemas.openxmlformats.org/drawingml/2006/lockedCanvas" val="0"/>
              </a:ext>
            </a:extLst>
          </a:blip>
          <a:srcRect/>
          <a:stretch>
            <a:fillRect/>
          </a:stretch>
        </p:blipFill>
        <p:spPr bwMode="auto">
          <a:xfrm>
            <a:off x="26422351" y="4438650"/>
            <a:ext cx="3852862" cy="6019800"/>
          </a:xfrm>
          <a:prstGeom prst="rect">
            <a:avLst/>
          </a:prstGeom>
          <a:noFill/>
          <a:ln>
            <a:noFill/>
          </a:ln>
        </p:spPr>
      </p:pic>
    </p:spTree>
    <p:extLst>
      <p:ext uri="{BB962C8B-B14F-4D97-AF65-F5344CB8AC3E}">
        <p14:creationId xmlns:p14="http://schemas.microsoft.com/office/powerpoint/2010/main" xmlns="" val="1735557203"/>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DOfficeLightV0">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Параллакс">
  <a:themeElements>
    <a:clrScheme name="Другая 6">
      <a:dk1>
        <a:sysClr val="windowText" lastClr="000000"/>
      </a:dk1>
      <a:lt1>
        <a:sysClr val="window" lastClr="FFFFFF"/>
      </a:lt1>
      <a:dk2>
        <a:srgbClr val="696464"/>
      </a:dk2>
      <a:lt2>
        <a:srgbClr val="E9E5DC"/>
      </a:lt2>
      <a:accent1>
        <a:srgbClr val="E31819"/>
      </a:accent1>
      <a:accent2>
        <a:srgbClr val="E31819"/>
      </a:accent2>
      <a:accent3>
        <a:srgbClr val="A28E6A"/>
      </a:accent3>
      <a:accent4>
        <a:srgbClr val="956251"/>
      </a:accent4>
      <a:accent5>
        <a:srgbClr val="918485"/>
      </a:accent5>
      <a:accent6>
        <a:srgbClr val="855D5D"/>
      </a:accent6>
      <a:hlink>
        <a:srgbClr val="CC9900"/>
      </a:hlink>
      <a:folHlink>
        <a:srgbClr val="96A9A9"/>
      </a:folHlink>
    </a:clrScheme>
    <a:fontScheme name="Параллакс">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Параллакс">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xmlns="" name="Parallax" id="{3388167B-A2EB-4685-9635-1831D9AEF8C4}" vid="{93B4CCAC-FD5A-4D59-B1AC-EAF45910B5A9}"/>
    </a:ext>
  </a:extLst>
</a:theme>
</file>

<file path=docProps/app.xml><?xml version="1.0" encoding="utf-8"?>
<Properties xmlns="http://schemas.openxmlformats.org/officeDocument/2006/extended-properties" xmlns:vt="http://schemas.openxmlformats.org/officeDocument/2006/docPropsVTypes">
  <Template/>
  <TotalTime>150</TotalTime>
  <Words>2002</Words>
  <Application>Microsoft Office PowerPoint</Application>
  <PresentationFormat>Произвольный</PresentationFormat>
  <Paragraphs>419</Paragraphs>
  <Slides>2</Slides>
  <Notes>0</Notes>
  <HiddenSlides>0</HiddenSlides>
  <MMClips>0</MMClips>
  <ScaleCrop>false</ScaleCrop>
  <HeadingPairs>
    <vt:vector size="4" baseType="variant">
      <vt:variant>
        <vt:lpstr>Тема</vt:lpstr>
      </vt:variant>
      <vt:variant>
        <vt:i4>2</vt:i4>
      </vt:variant>
      <vt:variant>
        <vt:lpstr>Заголовки слайдов</vt:lpstr>
      </vt:variant>
      <vt:variant>
        <vt:i4>2</vt:i4>
      </vt:variant>
    </vt:vector>
  </HeadingPairs>
  <TitlesOfParts>
    <vt:vector size="4" baseType="lpstr">
      <vt:lpstr>HDOfficeLightV0</vt:lpstr>
      <vt:lpstr>Параллакс</vt:lpstr>
      <vt:lpstr>Слайд 1</vt:lpstr>
      <vt:lpstr>Слайд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Yulya Baklanova</dc:creator>
  <cp:lastModifiedBy>Пользователь Windows</cp:lastModifiedBy>
  <cp:revision>19</cp:revision>
  <dcterms:created xsi:type="dcterms:W3CDTF">2017-10-02T13:44:20Z</dcterms:created>
  <dcterms:modified xsi:type="dcterms:W3CDTF">2018-05-21T17:27:28Z</dcterms:modified>
</cp:coreProperties>
</file>