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76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A0EE7-CC08-489F-AC43-701EF4650029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8FFEC-F945-4F3A-B9F2-F6DFAB2703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" y="317500"/>
            <a:ext cx="647700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245" dirty="0" smtClean="0">
                <a:latin typeface="Times New Roman" pitchFamily="18" charset="0"/>
                <a:cs typeface="Times New Roman" pitchFamily="18" charset="0"/>
              </a:rPr>
              <a:t>К РАСЧЕТУ ТРУБЫ ИЗ НЕОДНОРОДНОГО УПРУГОГО</a:t>
            </a:r>
          </a:p>
          <a:p>
            <a:pPr algn="ctr">
              <a:lnSpc>
                <a:spcPct val="100000"/>
              </a:lnSpc>
            </a:pPr>
            <a:r>
              <a:rPr lang="ru-RU" spc="-245" dirty="0" smtClean="0">
                <a:latin typeface="Times New Roman" pitchFamily="18" charset="0"/>
                <a:cs typeface="Times New Roman" pitchFamily="18" charset="0"/>
              </a:rPr>
              <a:t>МАТЕРИАЛА</a:t>
            </a:r>
          </a:p>
          <a:p>
            <a:pPr marR="217170" algn="ctr">
              <a:lnSpc>
                <a:spcPct val="100000"/>
              </a:lnSpc>
              <a:spcBef>
                <a:spcPts val="560"/>
              </a:spcBef>
            </a:pPr>
            <a:r>
              <a:rPr lang="ru-RU" sz="1900" dirty="0">
                <a:cs typeface="Calibri"/>
              </a:rPr>
              <a:t>МЕХАНИКА, РЕСУРС И ДИАГНОСТИКА МАТЕРИАЛОВ И КОНСТРУКЦИЙ</a:t>
            </a:r>
          </a:p>
          <a:p>
            <a:pPr marR="217170" algn="ctr">
              <a:lnSpc>
                <a:spcPct val="100000"/>
              </a:lnSpc>
              <a:spcBef>
                <a:spcPts val="560"/>
              </a:spcBef>
            </a:pPr>
            <a:r>
              <a:rPr lang="ru-RU" sz="1900" dirty="0">
                <a:cs typeface="Calibri"/>
              </a:rPr>
              <a:t>09 – 13 декабря 2019 г.</a:t>
            </a:r>
          </a:p>
          <a:p>
            <a:pPr marR="217170" algn="ctr">
              <a:lnSpc>
                <a:spcPct val="100000"/>
              </a:lnSpc>
              <a:spcBef>
                <a:spcPts val="560"/>
              </a:spcBef>
            </a:pPr>
            <a:r>
              <a:rPr lang="ru-RU" sz="1900" dirty="0">
                <a:cs typeface="Calibri"/>
              </a:rPr>
              <a:t>Екатеринбург, </a:t>
            </a:r>
            <a:r>
              <a:rPr lang="ru-RU" sz="1900" dirty="0" smtClean="0">
                <a:cs typeface="Calibri"/>
              </a:rPr>
              <a:t>Россия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pc="-204" dirty="0">
                <a:latin typeface="Calibri"/>
                <a:cs typeface="Calibri"/>
              </a:rPr>
              <a:t>А</a:t>
            </a:r>
            <a:r>
              <a:rPr spc="-130" dirty="0">
                <a:latin typeface="Calibri"/>
                <a:cs typeface="Calibri"/>
              </a:rPr>
              <a:t>.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80" dirty="0">
                <a:latin typeface="Calibri"/>
                <a:cs typeface="Calibri"/>
              </a:rPr>
              <a:t>Б</a:t>
            </a:r>
            <a:r>
              <a:rPr spc="-130" dirty="0">
                <a:latin typeface="Calibri"/>
                <a:cs typeface="Calibri"/>
              </a:rPr>
              <a:t>.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70" dirty="0">
                <a:latin typeface="Calibri"/>
                <a:cs typeface="Calibri"/>
              </a:rPr>
              <a:t>Б</a:t>
            </a:r>
            <a:r>
              <a:rPr spc="-110" dirty="0">
                <a:latin typeface="Calibri"/>
                <a:cs typeface="Calibri"/>
              </a:rPr>
              <a:t>Е</a:t>
            </a:r>
            <a:r>
              <a:rPr spc="-125" dirty="0">
                <a:latin typeface="Calibri"/>
                <a:cs typeface="Calibri"/>
              </a:rPr>
              <a:t>ЛЯЕ</a:t>
            </a:r>
            <a:r>
              <a:rPr spc="-130" dirty="0">
                <a:latin typeface="Calibri"/>
                <a:cs typeface="Calibri"/>
              </a:rPr>
              <a:t>В</a:t>
            </a:r>
            <a:r>
              <a:rPr spc="-125" dirty="0">
                <a:latin typeface="Calibri"/>
                <a:cs typeface="Calibri"/>
              </a:rPr>
              <a:t>,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4" dirty="0">
                <a:latin typeface="Calibri"/>
                <a:cs typeface="Calibri"/>
              </a:rPr>
              <a:t>А</a:t>
            </a:r>
            <a:r>
              <a:rPr spc="-130" dirty="0">
                <a:latin typeface="Calibri"/>
                <a:cs typeface="Calibri"/>
              </a:rPr>
              <a:t>.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20" dirty="0">
                <a:latin typeface="Calibri"/>
                <a:cs typeface="Calibri"/>
              </a:rPr>
              <a:t>Г</a:t>
            </a:r>
            <a:r>
              <a:rPr spc="-130" dirty="0">
                <a:latin typeface="Calibri"/>
                <a:cs typeface="Calibri"/>
              </a:rPr>
              <a:t>.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65" dirty="0">
                <a:latin typeface="Calibri"/>
                <a:cs typeface="Calibri"/>
              </a:rPr>
              <a:t>Х</a:t>
            </a:r>
            <a:r>
              <a:rPr spc="-145" dirty="0">
                <a:latin typeface="Calibri"/>
                <a:cs typeface="Calibri"/>
              </a:rPr>
              <a:t>А</a:t>
            </a:r>
            <a:r>
              <a:rPr spc="-130" dirty="0">
                <a:latin typeface="Calibri"/>
                <a:cs typeface="Calibri"/>
              </a:rPr>
              <a:t>К</a:t>
            </a:r>
            <a:r>
              <a:rPr spc="-180" dirty="0">
                <a:latin typeface="Calibri"/>
                <a:cs typeface="Calibri"/>
              </a:rPr>
              <a:t>ИМОВ</a:t>
            </a:r>
            <a:endParaRPr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2450" y="3289300"/>
            <a:ext cx="138112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2000" smtClean="0">
                <a:latin typeface="Times New Roman"/>
                <a:cs typeface="Times New Roman"/>
              </a:rPr>
              <a:t>м</a:t>
            </a:r>
            <a:r>
              <a:rPr sz="2000" spc="-5" smtClean="0">
                <a:latin typeface="Times New Roman"/>
                <a:cs typeface="Times New Roman"/>
              </a:rPr>
              <a:t>а</a:t>
            </a:r>
            <a:r>
              <a:rPr sz="2000" smtClean="0">
                <a:latin typeface="Times New Roman"/>
                <a:cs typeface="Times New Roman"/>
              </a:rPr>
              <a:t>т</a:t>
            </a:r>
            <a:r>
              <a:rPr sz="2000" spc="-5" smtClean="0">
                <a:latin typeface="Times New Roman"/>
                <a:cs typeface="Times New Roman"/>
              </a:rPr>
              <a:t>е</a:t>
            </a:r>
            <a:r>
              <a:rPr sz="2000" spc="5" smtClean="0">
                <a:latin typeface="Times New Roman"/>
                <a:cs typeface="Times New Roman"/>
              </a:rPr>
              <a:t>р</a:t>
            </a:r>
            <a:r>
              <a:rPr sz="2000" spc="-5" smtClean="0">
                <a:latin typeface="Times New Roman"/>
                <a:cs typeface="Times New Roman"/>
              </a:rPr>
              <a:t>иа</a:t>
            </a:r>
            <a:r>
              <a:rPr sz="2000" spc="-20" smtClean="0">
                <a:latin typeface="Times New Roman"/>
                <a:cs typeface="Times New Roman"/>
              </a:rPr>
              <a:t>л</a:t>
            </a:r>
            <a:r>
              <a:rPr sz="2000" smtClean="0">
                <a:latin typeface="Times New Roman"/>
                <a:cs typeface="Times New Roman"/>
              </a:rPr>
              <a:t>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4891" y="3295324"/>
            <a:ext cx="16446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2898" y="3295324"/>
            <a:ext cx="124714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74650" y="3295324"/>
            <a:ext cx="8604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7870" y="3586481"/>
            <a:ext cx="59683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асп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анен</a:t>
            </a:r>
            <a:r>
              <a:rPr sz="2000" dirty="0">
                <a:latin typeface="Times New Roman"/>
                <a:cs typeface="Times New Roman"/>
              </a:rPr>
              <a:t>ы 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5">
                <a:latin typeface="Times New Roman"/>
                <a:cs typeface="Times New Roman"/>
              </a:rPr>
              <a:t>инжен</a:t>
            </a:r>
            <a:r>
              <a:rPr sz="2000" spc="10">
                <a:latin typeface="Times New Roman"/>
                <a:cs typeface="Times New Roman"/>
              </a:rPr>
              <a:t>е</a:t>
            </a:r>
            <a:r>
              <a:rPr sz="2000" spc="5">
                <a:latin typeface="Times New Roman"/>
                <a:cs typeface="Times New Roman"/>
              </a:rPr>
              <a:t>р</a:t>
            </a:r>
            <a:r>
              <a:rPr sz="2000" spc="-5">
                <a:latin typeface="Times New Roman"/>
                <a:cs typeface="Times New Roman"/>
              </a:rPr>
              <a:t>н</a:t>
            </a:r>
            <a:r>
              <a:rPr sz="2000" spc="5">
                <a:latin typeface="Times New Roman"/>
                <a:cs typeface="Times New Roman"/>
              </a:rPr>
              <a:t>о</a:t>
            </a:r>
            <a:r>
              <a:rPr sz="2000">
                <a:latin typeface="Times New Roman"/>
                <a:cs typeface="Times New Roman"/>
              </a:rPr>
              <a:t>й </a:t>
            </a:r>
            <a:r>
              <a:rPr sz="2000" spc="-155">
                <a:latin typeface="Times New Roman"/>
                <a:cs typeface="Times New Roman"/>
              </a:rPr>
              <a:t> </a:t>
            </a:r>
            <a:r>
              <a:rPr sz="2000" spc="-5" smtClean="0">
                <a:latin typeface="Times New Roman"/>
                <a:cs typeface="Times New Roman"/>
              </a:rPr>
              <a:t>п</a:t>
            </a:r>
            <a:r>
              <a:rPr sz="2000" spc="5" smtClean="0">
                <a:latin typeface="Times New Roman"/>
                <a:cs typeface="Times New Roman"/>
              </a:rPr>
              <a:t>р</a:t>
            </a:r>
            <a:r>
              <a:rPr sz="2000" spc="-5" smtClean="0">
                <a:latin typeface="Times New Roman"/>
                <a:cs typeface="Times New Roman"/>
              </a:rPr>
              <a:t>а</a:t>
            </a:r>
            <a:r>
              <a:rPr sz="2000" spc="-15" smtClean="0">
                <a:latin typeface="Times New Roman"/>
                <a:cs typeface="Times New Roman"/>
              </a:rPr>
              <a:t>к</a:t>
            </a:r>
            <a:r>
              <a:rPr sz="2000" smtClean="0">
                <a:latin typeface="Times New Roman"/>
                <a:cs typeface="Times New Roman"/>
              </a:rPr>
              <a:t>т</a:t>
            </a:r>
            <a:r>
              <a:rPr sz="2000" spc="-5" smtClean="0">
                <a:latin typeface="Times New Roman"/>
                <a:cs typeface="Times New Roman"/>
              </a:rPr>
              <a:t>ик</a:t>
            </a:r>
            <a:r>
              <a:rPr sz="2000" smtClean="0">
                <a:latin typeface="Times New Roman"/>
                <a:cs typeface="Times New Roman"/>
              </a:rPr>
              <a:t>е </a:t>
            </a:r>
            <a:r>
              <a:rPr sz="2000" spc="-150" smtClean="0">
                <a:latin typeface="Times New Roman"/>
                <a:cs typeface="Times New Roman"/>
              </a:rPr>
              <a:t> </a:t>
            </a:r>
            <a:r>
              <a:rPr sz="2000" smtClean="0">
                <a:latin typeface="Times New Roman"/>
                <a:cs typeface="Times New Roman"/>
              </a:rPr>
              <a:t>[</a:t>
            </a:r>
            <a:r>
              <a:rPr sz="2000" spc="5" smtClean="0">
                <a:latin typeface="Times New Roman"/>
                <a:cs typeface="Times New Roman"/>
              </a:rPr>
              <a:t>1</a:t>
            </a:r>
            <a:r>
              <a:rPr sz="2000" spc="-10" smtClean="0">
                <a:latin typeface="Times New Roman"/>
                <a:cs typeface="Times New Roman"/>
              </a:rPr>
              <a:t>]</a:t>
            </a:r>
            <a:r>
              <a:rPr sz="2000" smtClean="0">
                <a:latin typeface="Times New Roman"/>
                <a:cs typeface="Times New Roman"/>
              </a:rPr>
              <a:t>. </a:t>
            </a:r>
            <a:r>
              <a:rPr sz="2000" spc="-145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7870" y="3879165"/>
            <a:ext cx="41700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69490" algn="l"/>
                <a:tab pos="4020185" algn="l"/>
              </a:tabLst>
            </a:pP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нс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кци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ные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ельны</a:t>
            </a:r>
            <a:r>
              <a:rPr sz="2000" dirty="0">
                <a:latin typeface="Times New Roman"/>
                <a:cs typeface="Times New Roman"/>
              </a:rPr>
              <a:t>е	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3122" y="3879165"/>
            <a:ext cx="15716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01394" algn="l"/>
              </a:tabLst>
            </a:pP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уг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в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ды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7870" y="4171849"/>
            <a:ext cx="45294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04315" algn="l"/>
                <a:tab pos="2761615" algn="l"/>
              </a:tabLst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	яв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яют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дны</a:t>
            </a:r>
            <a:r>
              <a:rPr sz="2000" dirty="0">
                <a:latin typeface="Times New Roman"/>
                <a:cs typeface="Times New Roman"/>
              </a:rPr>
              <a:t>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14852" y="4171849"/>
            <a:ext cx="122047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сле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7870" y="4463006"/>
            <a:ext cx="5967730" cy="1156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900"/>
              </a:lnSpc>
            </a:pP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сл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й 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 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лени</a:t>
            </a:r>
            <a:r>
              <a:rPr sz="2000" dirty="0">
                <a:latin typeface="Times New Roman"/>
                <a:cs typeface="Times New Roman"/>
              </a:rPr>
              <a:t>я. 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ть 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в, </a:t>
            </a:r>
            <a:r>
              <a:rPr sz="2000" spc="-5" dirty="0">
                <a:latin typeface="Times New Roman"/>
                <a:cs typeface="Times New Roman"/>
              </a:rPr>
              <a:t>плас</a:t>
            </a:r>
            <a:r>
              <a:rPr sz="2000" dirty="0">
                <a:latin typeface="Times New Roman"/>
                <a:cs typeface="Times New Roman"/>
              </a:rPr>
              <a:t>тм</a:t>
            </a:r>
            <a:r>
              <a:rPr sz="2000" spc="-5" dirty="0">
                <a:latin typeface="Times New Roman"/>
                <a:cs typeface="Times New Roman"/>
              </a:rPr>
              <a:t>ас</a:t>
            </a:r>
            <a:r>
              <a:rPr sz="2000" dirty="0">
                <a:latin typeface="Times New Roman"/>
                <a:cs typeface="Times New Roman"/>
              </a:rPr>
              <a:t>с   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  </a:t>
            </a:r>
            <a:r>
              <a:rPr sz="2000" spc="-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алл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  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</a:t>
            </a:r>
            <a:r>
              <a:rPr sz="2000" dirty="0">
                <a:latin typeface="Times New Roman"/>
                <a:cs typeface="Times New Roman"/>
              </a:rPr>
              <a:t>и   </a:t>
            </a:r>
            <a:r>
              <a:rPr sz="2000" spc="-2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спла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  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б</a:t>
            </a:r>
            <a:r>
              <a:rPr sz="2000" spc="-5" dirty="0">
                <a:latin typeface="Times New Roman"/>
                <a:cs typeface="Times New Roman"/>
              </a:rPr>
              <a:t>ъ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ся не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ь</a:t>
            </a:r>
            <a:r>
              <a:rPr sz="2000" dirty="0">
                <a:latin typeface="Times New Roman"/>
                <a:cs typeface="Times New Roman"/>
              </a:rPr>
              <a:t>ю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з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ани</a:t>
            </a:r>
            <a:r>
              <a:rPr sz="2000" dirty="0">
                <a:latin typeface="Times New Roman"/>
                <a:cs typeface="Times New Roman"/>
              </a:rPr>
              <a:t>я,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ли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аци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или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ани</a:t>
            </a:r>
            <a:r>
              <a:rPr sz="2000" dirty="0">
                <a:latin typeface="Times New Roman"/>
                <a:cs typeface="Times New Roman"/>
              </a:rPr>
              <a:t>я,   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оо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5" dirty="0">
                <a:latin typeface="Times New Roman"/>
                <a:cs typeface="Times New Roman"/>
              </a:rPr>
              <a:t>ен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   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[</a:t>
            </a:r>
            <a:r>
              <a:rPr sz="2000" spc="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,   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3</a:t>
            </a:r>
            <a:r>
              <a:rPr sz="2000" spc="-10" dirty="0">
                <a:latin typeface="Times New Roman"/>
                <a:cs typeface="Times New Roman"/>
              </a:rPr>
              <a:t>]</a:t>
            </a:r>
            <a:r>
              <a:rPr sz="2000" dirty="0">
                <a:latin typeface="Times New Roman"/>
                <a:cs typeface="Times New Roman"/>
              </a:rPr>
              <a:t>.   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иси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7870" y="5632216"/>
            <a:ext cx="271526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60550" algn="l"/>
              </a:tabLst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5" dirty="0">
                <a:latin typeface="Times New Roman"/>
                <a:cs typeface="Times New Roman"/>
              </a:rPr>
              <a:t>ани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еск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	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йс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82212" y="5632216"/>
            <a:ext cx="81724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99299" y="5632216"/>
            <a:ext cx="18364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84960" algn="l"/>
              </a:tabLst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	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7616" y="5923373"/>
            <a:ext cx="5968365" cy="203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900"/>
              </a:lnSpc>
            </a:pP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ина</a:t>
            </a:r>
            <a:r>
              <a:rPr sz="2000" dirty="0">
                <a:latin typeface="Times New Roman"/>
                <a:cs typeface="Times New Roman"/>
              </a:rPr>
              <a:t>т    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же</a:t>
            </a:r>
            <a:r>
              <a:rPr sz="2000" dirty="0">
                <a:latin typeface="Times New Roman"/>
                <a:cs typeface="Times New Roman"/>
              </a:rPr>
              <a:t>т    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ика</a:t>
            </a:r>
            <a:r>
              <a:rPr sz="2000" dirty="0">
                <a:latin typeface="Times New Roman"/>
                <a:cs typeface="Times New Roman"/>
              </a:rPr>
              <a:t>ть     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    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    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spc="-5" dirty="0">
                <a:latin typeface="Times New Roman"/>
                <a:cs typeface="Times New Roman"/>
              </a:rPr>
              <a:t>цессе </a:t>
            </a:r>
            <a:r>
              <a:rPr sz="2000" dirty="0">
                <a:latin typeface="Times New Roman"/>
                <a:cs typeface="Times New Roman"/>
              </a:rPr>
              <a:t>э</a:t>
            </a:r>
            <a:r>
              <a:rPr sz="2000" spc="-5" dirty="0">
                <a:latin typeface="Times New Roman"/>
                <a:cs typeface="Times New Roman"/>
              </a:rPr>
              <a:t>кспл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аци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как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го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5" dirty="0">
                <a:latin typeface="Times New Roman"/>
                <a:cs typeface="Times New Roman"/>
              </a:rPr>
              <a:t>ли</a:t>
            </a:r>
            <a:r>
              <a:rPr sz="2000" dirty="0">
                <a:latin typeface="Times New Roman"/>
                <a:cs typeface="Times New Roman"/>
              </a:rPr>
              <a:t>бо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зд</a:t>
            </a:r>
            <a:r>
              <a:rPr sz="2000" spc="-5" dirty="0">
                <a:latin typeface="Times New Roman"/>
                <a:cs typeface="Times New Roman"/>
              </a:rPr>
              <a:t>ели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нс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кци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есси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еде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нали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иации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епла</a:t>
            </a:r>
            <a:r>
              <a:rPr sz="2000" dirty="0">
                <a:latin typeface="Times New Roman"/>
                <a:cs typeface="Times New Roman"/>
              </a:rPr>
              <a:t>, в</a:t>
            </a:r>
            <a:r>
              <a:rPr sz="2000" spc="-5" dirty="0">
                <a:latin typeface="Times New Roman"/>
                <a:cs typeface="Times New Roman"/>
              </a:rPr>
              <a:t>лажн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       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–6</a:t>
            </a:r>
            <a:r>
              <a:rPr sz="2000" spc="-10" dirty="0">
                <a:latin typeface="Times New Roman"/>
                <a:cs typeface="Times New Roman"/>
              </a:rPr>
              <a:t>]</a:t>
            </a:r>
            <a:r>
              <a:rPr sz="2000" dirty="0">
                <a:latin typeface="Times New Roman"/>
                <a:cs typeface="Times New Roman"/>
              </a:rPr>
              <a:t>.       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5" dirty="0">
                <a:latin typeface="Times New Roman"/>
                <a:cs typeface="Times New Roman"/>
              </a:rPr>
              <a:t>ани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ески</a:t>
            </a:r>
            <a:r>
              <a:rPr sz="2000" dirty="0">
                <a:latin typeface="Times New Roman"/>
                <a:cs typeface="Times New Roman"/>
              </a:rPr>
              <a:t>е        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йс</a:t>
            </a:r>
            <a:r>
              <a:rPr sz="2000" dirty="0">
                <a:latin typeface="Times New Roman"/>
                <a:cs typeface="Times New Roman"/>
              </a:rPr>
              <a:t>тва д</a:t>
            </a:r>
            <a:r>
              <a:rPr sz="2000" spc="-5" dirty="0">
                <a:latin typeface="Times New Roman"/>
                <a:cs typeface="Times New Roman"/>
              </a:rPr>
              <a:t>еф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    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ал</a:t>
            </a:r>
            <a:r>
              <a:rPr sz="2000" dirty="0">
                <a:latin typeface="Times New Roman"/>
                <a:cs typeface="Times New Roman"/>
              </a:rPr>
              <a:t>а    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    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 </a:t>
            </a:r>
            <a:r>
              <a:rPr sz="2000" spc="-5" dirty="0">
                <a:latin typeface="Times New Roman"/>
                <a:cs typeface="Times New Roman"/>
              </a:rPr>
              <a:t>нап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женн</a:t>
            </a:r>
            <a:r>
              <a:rPr sz="2000" dirty="0">
                <a:latin typeface="Times New Roman"/>
                <a:cs typeface="Times New Roman"/>
              </a:rPr>
              <a:t>о  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  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еф</a:t>
            </a:r>
            <a:r>
              <a:rPr sz="2000" spc="-10" dirty="0">
                <a:latin typeface="Times New Roman"/>
                <a:cs typeface="Times New Roman"/>
              </a:rPr>
              <a:t>ор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ро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анн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  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ни</a:t>
            </a:r>
            <a:r>
              <a:rPr sz="2000" dirty="0">
                <a:latin typeface="Times New Roman"/>
                <a:cs typeface="Times New Roman"/>
              </a:rPr>
              <a:t>и  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гут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5" dirty="0">
                <a:latin typeface="Times New Roman"/>
                <a:cs typeface="Times New Roman"/>
              </a:rPr>
              <a:t>щ</a:t>
            </a:r>
            <a:r>
              <a:rPr sz="2000" spc="-5" dirty="0">
                <a:latin typeface="Times New Roman"/>
                <a:cs typeface="Times New Roman"/>
              </a:rPr>
              <a:t>ес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5" dirty="0">
                <a:latin typeface="Times New Roman"/>
                <a:cs typeface="Times New Roman"/>
              </a:rPr>
              <a:t>енн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исе</a:t>
            </a:r>
            <a:r>
              <a:rPr sz="2000" dirty="0">
                <a:latin typeface="Times New Roman"/>
                <a:cs typeface="Times New Roman"/>
              </a:rPr>
              <a:t>ть 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15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ина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10" dirty="0">
                <a:latin typeface="Times New Roman"/>
                <a:cs typeface="Times New Roman"/>
              </a:rPr>
              <a:t>[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7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8</a:t>
            </a:r>
            <a:r>
              <a:rPr sz="2000" spc="-10" dirty="0">
                <a:latin typeface="Times New Roman"/>
                <a:cs typeface="Times New Roman"/>
              </a:rPr>
              <a:t>]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80516" y="975284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88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2532" y="729943"/>
            <a:ext cx="517461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0" marR="5080" indent="-2204085">
              <a:lnSpc>
                <a:spcPts val="2080"/>
              </a:lnSpc>
            </a:pPr>
            <a:r>
              <a:rPr sz="1800" dirty="0">
                <a:latin typeface="Times New Roman"/>
                <a:cs typeface="Times New Roman"/>
              </a:rPr>
              <a:t>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180" y="3345127"/>
            <a:ext cx="5622290" cy="104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175" algn="ctr">
              <a:lnSpc>
                <a:spcPct val="959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9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ав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 ок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5" dirty="0">
                <a:latin typeface="Times New Roman"/>
                <a:cs typeface="Times New Roman"/>
              </a:rPr>
              <a:t>σ</a:t>
            </a:r>
            <a:r>
              <a:rPr sz="1725" baseline="-12077" dirty="0">
                <a:latin typeface="Times New Roman"/>
                <a:cs typeface="Times New Roman"/>
              </a:rPr>
              <a:t>θ </a:t>
            </a:r>
            <a:r>
              <a:rPr sz="1725" spc="-20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 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044" y="4922467"/>
            <a:ext cx="4621530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6695">
              <a:lnSpc>
                <a:spcPts val="2080"/>
              </a:lnSpc>
              <a:tabLst>
                <a:tab pos="1353820" algn="l"/>
                <a:tab pos="1402080" algn="l"/>
                <a:tab pos="1717675" algn="l"/>
                <a:tab pos="2063750" algn="l"/>
                <a:tab pos="2425700" algn="l"/>
                <a:tab pos="3000375" algn="l"/>
                <a:tab pos="3323590" algn="l"/>
                <a:tab pos="3674745" algn="l"/>
              </a:tabLst>
            </a:pP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5" dirty="0">
                <a:latin typeface="Times New Roman"/>
                <a:cs typeface="Times New Roman"/>
              </a:rPr>
              <a:t>ы</a:t>
            </a:r>
            <a:r>
              <a:rPr sz="1800" b="1" dirty="0">
                <a:latin typeface="Times New Roman"/>
                <a:cs typeface="Times New Roman"/>
              </a:rPr>
              <a:t>вод</a:t>
            </a:r>
            <a:r>
              <a:rPr sz="1800" b="1" spc="-5" dirty="0">
                <a:latin typeface="Times New Roman"/>
                <a:cs typeface="Times New Roman"/>
              </a:rPr>
              <a:t>ы</a:t>
            </a:r>
            <a:r>
              <a:rPr sz="1800" b="1" dirty="0">
                <a:latin typeface="Times New Roman"/>
                <a:cs typeface="Times New Roman"/>
              </a:rPr>
              <a:t>.	</a:t>
            </a:r>
            <a:r>
              <a:rPr sz="1800" dirty="0">
                <a:latin typeface="Times New Roman"/>
                <a:cs typeface="Times New Roman"/>
              </a:rPr>
              <a:t>1.	В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дно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ом	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инд</a:t>
            </a:r>
            <a:r>
              <a:rPr sz="1800" dirty="0">
                <a:latin typeface="Times New Roman"/>
                <a:cs typeface="Times New Roman"/>
              </a:rPr>
              <a:t>ре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		ме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е,	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ем	в	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1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45419" y="4922467"/>
            <a:ext cx="118935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335">
              <a:lnSpc>
                <a:spcPts val="2080"/>
              </a:lnSpc>
            </a:pP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044" y="5448247"/>
            <a:ext cx="5967095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80"/>
              </a:lnSpc>
              <a:tabLst>
                <a:tab pos="1473835" algn="l"/>
                <a:tab pos="1729739" algn="l"/>
                <a:tab pos="3295015" algn="l"/>
                <a:tab pos="4378325" algn="l"/>
                <a:tab pos="5336540" algn="l"/>
                <a:tab pos="5845810" algn="l"/>
              </a:tabLst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ерем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	в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	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ре	</a:t>
            </a:r>
            <a:r>
              <a:rPr sz="1800" spc="1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е,	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ем	в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ом.</a:t>
            </a:r>
            <a:endParaRPr sz="1800">
              <a:latin typeface="Times New Roman"/>
              <a:cs typeface="Times New Roman"/>
            </a:endParaRPr>
          </a:p>
          <a:p>
            <a:pPr marL="239395">
              <a:lnSpc>
                <a:spcPts val="2010"/>
              </a:lnSpc>
              <a:tabLst>
                <a:tab pos="568325" algn="l"/>
                <a:tab pos="2080260" algn="l"/>
                <a:tab pos="2473325" algn="l"/>
                <a:tab pos="3482340" algn="l"/>
                <a:tab pos="5031740" algn="l"/>
              </a:tabLst>
            </a:pPr>
            <a:r>
              <a:rPr sz="1800" dirty="0">
                <a:latin typeface="Times New Roman"/>
                <a:cs typeface="Times New Roman"/>
              </a:rPr>
              <a:t>2.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ере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щ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ин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	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44" y="6237602"/>
            <a:ext cx="44729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56360" algn="l"/>
                <a:tab pos="3025775" algn="l"/>
                <a:tab pos="3307715" algn="l"/>
              </a:tabLst>
            </a:pPr>
            <a:r>
              <a:rPr sz="1800" spc="-5" dirty="0">
                <a:latin typeface="Times New Roman"/>
                <a:cs typeface="Times New Roman"/>
              </a:rPr>
              <a:t>из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тс</a:t>
            </a:r>
            <a:r>
              <a:rPr sz="1800" dirty="0">
                <a:latin typeface="Times New Roman"/>
                <a:cs typeface="Times New Roman"/>
              </a:rPr>
              <a:t>я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те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о,	а	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5503" y="6237602"/>
            <a:ext cx="1341120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" marR="5080" indent="-83185">
              <a:lnSpc>
                <a:spcPts val="2060"/>
              </a:lnSpc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еще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й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044" y="6499807"/>
            <a:ext cx="44316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3230" algn="l"/>
                <a:tab pos="2941320" algn="l"/>
                <a:tab pos="405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	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ки	ме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е,	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8044" y="6763383"/>
            <a:ext cx="5967730" cy="235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700"/>
              </a:lnSpc>
            </a:pP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ые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пр</a:t>
            </a:r>
            <a:r>
              <a:rPr sz="1800" dirty="0">
                <a:latin typeface="Times New Roman"/>
                <a:cs typeface="Times New Roman"/>
              </a:rPr>
              <a:t>яже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ке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е, 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ем 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ке.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нци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ряже</a:t>
            </a:r>
            <a:r>
              <a:rPr sz="1800" spc="-5" dirty="0">
                <a:latin typeface="Times New Roman"/>
                <a:cs typeface="Times New Roman"/>
              </a:rPr>
              <a:t>ния п</a:t>
            </a:r>
            <a:r>
              <a:rPr sz="1800" dirty="0">
                <a:latin typeface="Times New Roman"/>
                <a:cs typeface="Times New Roman"/>
              </a:rPr>
              <a:t>о  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20" dirty="0">
                <a:latin typeface="Times New Roman"/>
                <a:cs typeface="Times New Roman"/>
              </a:rPr>
              <a:t>и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у  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 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  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ке  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ме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ся  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-5" dirty="0">
                <a:latin typeface="Times New Roman"/>
                <a:cs typeface="Times New Roman"/>
              </a:rPr>
              <a:t>ь</a:t>
            </a:r>
            <a:r>
              <a:rPr sz="1800" spc="5" dirty="0">
                <a:latin typeface="Times New Roman"/>
                <a:cs typeface="Times New Roman"/>
              </a:rPr>
              <a:t>ше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 одн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е.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6695" algn="just">
              <a:lnSpc>
                <a:spcPct val="957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3.   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од   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   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</a:t>
            </a:r>
            <a:r>
              <a:rPr sz="1800" spc="5" dirty="0">
                <a:latin typeface="Times New Roman"/>
                <a:cs typeface="Times New Roman"/>
              </a:rPr>
              <a:t>ег</a:t>
            </a:r>
            <a:r>
              <a:rPr sz="1800" dirty="0">
                <a:latin typeface="Times New Roman"/>
                <a:cs typeface="Times New Roman"/>
              </a:rPr>
              <a:t>о   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   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ин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    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ки     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ша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тс</a:t>
            </a:r>
            <a:r>
              <a:rPr sz="1800" dirty="0">
                <a:latin typeface="Times New Roman"/>
                <a:cs typeface="Times New Roman"/>
              </a:rPr>
              <a:t>я     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нь</a:t>
            </a:r>
            <a:r>
              <a:rPr sz="1800" spc="5" dirty="0">
                <a:latin typeface="Times New Roman"/>
                <a:cs typeface="Times New Roman"/>
              </a:rPr>
              <a:t>ше</a:t>
            </a:r>
            <a:r>
              <a:rPr sz="1800" dirty="0">
                <a:latin typeface="Times New Roman"/>
                <a:cs typeface="Times New Roman"/>
              </a:rPr>
              <a:t>,     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ем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й</a:t>
            </a:r>
            <a:r>
              <a:rPr sz="1800" dirty="0">
                <a:latin typeface="Times New Roman"/>
                <a:cs typeface="Times New Roman"/>
              </a:rPr>
              <a:t>.  </a:t>
            </a:r>
            <a:r>
              <a:rPr sz="1800" spc="-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ое  </a:t>
            </a:r>
            <a:r>
              <a:rPr sz="1800" spc="-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 </a:t>
            </a:r>
            <a:r>
              <a:rPr sz="1800" spc="-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ых  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ерем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ний 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 </a:t>
            </a:r>
            <a:r>
              <a:rPr sz="1800" spc="-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 </a:t>
            </a:r>
            <a:r>
              <a:rPr sz="1800" spc="-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  </a:t>
            </a:r>
            <a:r>
              <a:rPr sz="1800" spc="-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 </a:t>
            </a:r>
            <a:r>
              <a:rPr sz="1800" spc="-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ок  </a:t>
            </a:r>
            <a:r>
              <a:rPr sz="1800" spc="-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мож</a:t>
            </a:r>
            <a:r>
              <a:rPr sz="1800" spc="-5" dirty="0">
                <a:latin typeface="Times New Roman"/>
                <a:cs typeface="Times New Roman"/>
              </a:rPr>
              <a:t>но 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-5" dirty="0">
                <a:latin typeface="Times New Roman"/>
                <a:cs typeface="Times New Roman"/>
              </a:rPr>
              <a:t>ьз</a:t>
            </a:r>
            <a:r>
              <a:rPr sz="1800" dirty="0">
                <a:latin typeface="Times New Roman"/>
                <a:cs typeface="Times New Roman"/>
              </a:rPr>
              <a:t>ов</a:t>
            </a:r>
            <a:r>
              <a:rPr sz="1800" spc="5" dirty="0">
                <a:latin typeface="Times New Roman"/>
                <a:cs typeface="Times New Roman"/>
              </a:rPr>
              <a:t>ат</a:t>
            </a:r>
            <a:r>
              <a:rPr sz="1800" dirty="0">
                <a:latin typeface="Times New Roman"/>
                <a:cs typeface="Times New Roman"/>
              </a:rPr>
              <a:t>ь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273" y="9128707"/>
            <a:ext cx="1477010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6695">
              <a:lnSpc>
                <a:spcPct val="95800"/>
              </a:lnSpc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</a:t>
            </a:r>
            <a:r>
              <a:rPr sz="1800" dirty="0">
                <a:latin typeface="Times New Roman"/>
                <a:cs typeface="Times New Roman"/>
              </a:rPr>
              <a:t>ые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ссле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ова</a:t>
            </a:r>
            <a:r>
              <a:rPr sz="1800" spc="-5" dirty="0">
                <a:latin typeface="Times New Roman"/>
                <a:cs typeface="Times New Roman"/>
              </a:rPr>
              <a:t>ния 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3629" y="9128707"/>
            <a:ext cx="444055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7970">
              <a:lnSpc>
                <a:spcPts val="2060"/>
              </a:lnSpc>
              <a:tabLst>
                <a:tab pos="1633855" algn="l"/>
                <a:tab pos="1716405" algn="l"/>
                <a:tab pos="2331720" algn="l"/>
                <a:tab pos="2712720" algn="l"/>
                <a:tab pos="3425825" algn="l"/>
                <a:tab pos="3743325" algn="l"/>
                <a:tab pos="4091940" algn="l"/>
              </a:tabLst>
            </a:pPr>
            <a:r>
              <a:rPr sz="1800" dirty="0">
                <a:latin typeface="Times New Roman"/>
                <a:cs typeface="Times New Roman"/>
              </a:rPr>
              <a:t>ре</a:t>
            </a:r>
            <a:r>
              <a:rPr sz="1800" spc="-20" dirty="0">
                <a:latin typeface="Times New Roman"/>
                <a:cs typeface="Times New Roman"/>
              </a:rPr>
              <a:t>з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		мож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ых	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,	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	и	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их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31172" y="1391862"/>
            <a:ext cx="2057399" cy="1942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76" y="732502"/>
            <a:ext cx="5968365" cy="614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395">
              <a:lnSpc>
                <a:spcPct val="100000"/>
              </a:lnSpc>
            </a:pPr>
            <a:r>
              <a:rPr sz="1600" b="1" spc="-20" dirty="0">
                <a:latin typeface="Times New Roman"/>
                <a:cs typeface="Times New Roman"/>
              </a:rPr>
              <a:t>Л</a:t>
            </a:r>
            <a:r>
              <a:rPr sz="1600" b="1" spc="0" dirty="0">
                <a:latin typeface="Times New Roman"/>
                <a:cs typeface="Times New Roman"/>
              </a:rPr>
              <a:t>и</a:t>
            </a:r>
            <a:r>
              <a:rPr sz="1600" b="1" spc="-30" dirty="0">
                <a:latin typeface="Times New Roman"/>
                <a:cs typeface="Times New Roman"/>
              </a:rPr>
              <a:t>т</a:t>
            </a:r>
            <a:r>
              <a:rPr sz="1600" b="1" spc="-10" dirty="0">
                <a:latin typeface="Times New Roman"/>
                <a:cs typeface="Times New Roman"/>
              </a:rPr>
              <a:t>ер</a:t>
            </a:r>
            <a:r>
              <a:rPr sz="1600" b="1" spc="0" dirty="0">
                <a:latin typeface="Times New Roman"/>
                <a:cs typeface="Times New Roman"/>
              </a:rPr>
              <a:t>а</a:t>
            </a:r>
            <a:r>
              <a:rPr sz="1600" b="1" spc="-30" dirty="0">
                <a:latin typeface="Times New Roman"/>
                <a:cs typeface="Times New Roman"/>
              </a:rPr>
              <a:t>т</a:t>
            </a:r>
            <a:r>
              <a:rPr sz="1600" b="1" spc="-5" dirty="0">
                <a:latin typeface="Times New Roman"/>
                <a:cs typeface="Times New Roman"/>
              </a:rPr>
              <a:t>у</a:t>
            </a:r>
            <a:r>
              <a:rPr sz="1600" b="1" spc="-10" dirty="0">
                <a:latin typeface="Times New Roman"/>
                <a:cs typeface="Times New Roman"/>
              </a:rPr>
              <a:t>ра</a:t>
            </a:r>
            <a:endParaRPr sz="1600">
              <a:latin typeface="Times New Roman"/>
              <a:cs typeface="Times New Roman"/>
            </a:endParaRPr>
          </a:p>
          <a:p>
            <a:pPr marL="12700" marR="7620" indent="226695" algn="just">
              <a:lnSpc>
                <a:spcPts val="1839"/>
              </a:lnSpc>
              <a:spcBef>
                <a:spcPts val="620"/>
              </a:spcBef>
              <a:buFont typeface="Times New Roman"/>
              <a:buAutoNum type="arabicPeriod"/>
              <a:tabLst>
                <a:tab pos="462280" algn="l"/>
              </a:tabLst>
            </a:pPr>
            <a:r>
              <a:rPr sz="1600" spc="-1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ог</a:t>
            </a:r>
            <a:r>
              <a:rPr sz="1600" spc="-15" dirty="0">
                <a:latin typeface="Times New Roman"/>
                <a:cs typeface="Times New Roman"/>
              </a:rPr>
              <a:t>ан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ва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20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Ш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Г.З.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б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нти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ац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х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ск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св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й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в.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РАН.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Т.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sz="1600" spc="-10" dirty="0">
                <a:latin typeface="Times New Roman"/>
                <a:cs typeface="Times New Roman"/>
              </a:rPr>
              <a:t>– </a:t>
            </a:r>
            <a:r>
              <a:rPr sz="1600" spc="-5" dirty="0">
                <a:latin typeface="Times New Roman"/>
                <a:cs typeface="Times New Roman"/>
              </a:rPr>
              <a:t>2012.</a:t>
            </a:r>
            <a:r>
              <a:rPr sz="1600" spc="-10" dirty="0">
                <a:latin typeface="Times New Roman"/>
                <a:cs typeface="Times New Roman"/>
              </a:rPr>
              <a:t> 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4.</a:t>
            </a:r>
            <a:r>
              <a:rPr sz="1600" spc="-10" dirty="0">
                <a:latin typeface="Times New Roman"/>
                <a:cs typeface="Times New Roman"/>
              </a:rPr>
              <a:t> 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С. </a:t>
            </a:r>
            <a:r>
              <a:rPr sz="1600" spc="-5" dirty="0">
                <a:latin typeface="Times New Roman"/>
                <a:cs typeface="Times New Roman"/>
              </a:rPr>
              <a:t>89–96.</a:t>
            </a:r>
            <a:endParaRPr sz="1600">
              <a:latin typeface="Times New Roman"/>
              <a:cs typeface="Times New Roman"/>
            </a:endParaRPr>
          </a:p>
          <a:p>
            <a:pPr marL="12700" marR="5080" indent="226695" algn="just">
              <a:lnSpc>
                <a:spcPts val="1839"/>
              </a:lnSpc>
              <a:spcBef>
                <a:spcPts val="90"/>
              </a:spcBef>
              <a:buFont typeface="Times New Roman"/>
              <a:buAutoNum type="arabicPeriod" startAt="2"/>
              <a:tabLst>
                <a:tab pos="462915" algn="l"/>
              </a:tabLst>
            </a:pPr>
            <a:r>
              <a:rPr sz="1600" spc="-15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Б.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э</a:t>
            </a:r>
            <a:r>
              <a:rPr sz="1600" spc="-15" dirty="0">
                <a:latin typeface="Times New Roman"/>
                <a:cs typeface="Times New Roman"/>
              </a:rPr>
              <a:t>лем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нт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нст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ц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з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0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г</a:t>
            </a:r>
            <a:r>
              <a:rPr sz="1600" spc="-15" dirty="0">
                <a:latin typeface="Times New Roman"/>
                <a:cs typeface="Times New Roman"/>
              </a:rPr>
              <a:t>их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5" dirty="0">
                <a:latin typeface="Times New Roman"/>
                <a:cs typeface="Times New Roman"/>
              </a:rPr>
              <a:t>ате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иал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20" dirty="0">
                <a:latin typeface="Times New Roman"/>
                <a:cs typeface="Times New Roman"/>
              </a:rPr>
              <a:t>ш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5" dirty="0">
                <a:latin typeface="Times New Roman"/>
                <a:cs typeface="Times New Roman"/>
              </a:rPr>
              <a:t>не</a:t>
            </a:r>
            <a:r>
              <a:rPr sz="1600" spc="-10" dirty="0">
                <a:latin typeface="Times New Roman"/>
                <a:cs typeface="Times New Roman"/>
              </a:rPr>
              <a:t>в: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Ка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0" dirty="0">
                <a:latin typeface="Times New Roman"/>
                <a:cs typeface="Times New Roman"/>
              </a:rPr>
              <a:t>д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еняс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э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1971. 17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с.</a:t>
            </a:r>
            <a:endParaRPr sz="1600">
              <a:latin typeface="Times New Roman"/>
              <a:cs typeface="Times New Roman"/>
            </a:endParaRPr>
          </a:p>
          <a:p>
            <a:pPr marL="12700" marR="7620" indent="226695" algn="just">
              <a:lnSpc>
                <a:spcPts val="1839"/>
              </a:lnSpc>
              <a:spcBef>
                <a:spcPts val="5"/>
              </a:spcBef>
              <a:buFont typeface="Times New Roman"/>
              <a:buAutoNum type="arabicPeriod" startAt="2"/>
              <a:tabLst>
                <a:tab pos="462915" algn="l"/>
              </a:tabLst>
            </a:pP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2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го</a:t>
            </a:r>
            <a:r>
              <a:rPr sz="1600" spc="-15" dirty="0">
                <a:latin typeface="Times New Roman"/>
                <a:cs typeface="Times New Roman"/>
              </a:rPr>
              <a:t>ст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тел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д-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Г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1976.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spc="-20" dirty="0">
                <a:latin typeface="Times New Roman"/>
                <a:cs typeface="Times New Roman"/>
              </a:rPr>
              <a:t>6</a:t>
            </a:r>
            <a:r>
              <a:rPr sz="1600" spc="-10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2280" indent="-222250" algn="just">
              <a:lnSpc>
                <a:spcPts val="1750"/>
              </a:lnSpc>
              <a:buFont typeface="Times New Roman"/>
              <a:buAutoNum type="arabicPeriod" startAt="2"/>
              <a:tabLst>
                <a:tab pos="462915" algn="l"/>
              </a:tabLst>
            </a:pP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20" dirty="0">
                <a:latin typeface="Times New Roman"/>
                <a:cs typeface="Times New Roman"/>
              </a:rPr>
              <a:t>щ</a:t>
            </a:r>
            <a:r>
              <a:rPr sz="1600" spc="-15" dirty="0">
                <a:latin typeface="Times New Roman"/>
                <a:cs typeface="Times New Roman"/>
              </a:rPr>
              <a:t>ен</a:t>
            </a:r>
            <a:r>
              <a:rPr sz="1600" spc="-10" dirty="0">
                <a:latin typeface="Times New Roman"/>
                <a:cs typeface="Times New Roman"/>
              </a:rPr>
              <a:t>ко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ест</a:t>
            </a:r>
            <a:r>
              <a:rPr sz="1600" spc="-10" dirty="0">
                <a:latin typeface="Times New Roman"/>
                <a:cs typeface="Times New Roman"/>
              </a:rPr>
              <a:t>ь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лител</a:t>
            </a:r>
            <a:r>
              <a:rPr sz="1600" spc="0" dirty="0">
                <a:latin typeface="Times New Roman"/>
                <a:cs typeface="Times New Roman"/>
              </a:rPr>
              <a:t>ь</a:t>
            </a:r>
            <a:r>
              <a:rPr sz="1600" spc="-15" dirty="0">
                <a:latin typeface="Times New Roman"/>
                <a:cs typeface="Times New Roman"/>
              </a:rPr>
              <a:t>на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ро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сть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лл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гр</a:t>
            </a:r>
            <a:r>
              <a:rPr sz="1600" spc="-10" dirty="0">
                <a:latin typeface="Times New Roman"/>
                <a:cs typeface="Times New Roman"/>
              </a:rPr>
              <a:t>есс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ны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еда</a:t>
            </a:r>
            <a:r>
              <a:rPr sz="1600" spc="-5" dirty="0">
                <a:latin typeface="Times New Roman"/>
                <a:cs typeface="Times New Roman"/>
              </a:rPr>
              <a:t>х. М.: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-</a:t>
            </a:r>
            <a:r>
              <a:rPr sz="1600" spc="-10" dirty="0">
                <a:latin typeface="Times New Roman"/>
                <a:cs typeface="Times New Roman"/>
              </a:rPr>
              <a:t>во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Г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</a:t>
            </a:r>
            <a:r>
              <a:rPr sz="1600" spc="0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00.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17</a:t>
            </a:r>
            <a:r>
              <a:rPr sz="1600" spc="-10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8255" indent="227329" algn="just">
              <a:lnSpc>
                <a:spcPts val="1839"/>
              </a:lnSpc>
              <a:spcBef>
                <a:spcPts val="85"/>
              </a:spcBef>
              <a:buFont typeface="Times New Roman"/>
              <a:buAutoNum type="arabicPeriod" startAt="5"/>
              <a:tabLst>
                <a:tab pos="462915" algn="l"/>
              </a:tabLst>
            </a:pPr>
            <a:r>
              <a:rPr sz="1600" spc="-15" dirty="0">
                <a:latin typeface="Times New Roman"/>
                <a:cs typeface="Times New Roman"/>
              </a:rPr>
              <a:t>Ил</a:t>
            </a:r>
            <a:r>
              <a:rPr sz="1600" spc="-10" dirty="0">
                <a:latin typeface="Times New Roman"/>
                <a:cs typeface="Times New Roman"/>
              </a:rPr>
              <a:t>ью</a:t>
            </a:r>
            <a:r>
              <a:rPr sz="1600" spc="-20" dirty="0">
                <a:latin typeface="Times New Roman"/>
                <a:cs typeface="Times New Roman"/>
              </a:rPr>
              <a:t>ш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ск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spc="-10" dirty="0">
                <a:latin typeface="Times New Roman"/>
                <a:cs typeface="Times New Roman"/>
              </a:rPr>
              <a:t>.С.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0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ро</a:t>
            </a:r>
            <a:r>
              <a:rPr sz="1600" spc="-15" dirty="0">
                <a:latin typeface="Times New Roman"/>
                <a:cs typeface="Times New Roman"/>
              </a:rPr>
              <a:t>ти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в.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М.: Фи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ма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ли</a:t>
            </a:r>
            <a:r>
              <a:rPr sz="1600" spc="-5" dirty="0">
                <a:latin typeface="Times New Roman"/>
                <a:cs typeface="Times New Roman"/>
              </a:rPr>
              <a:t>т,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1959.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37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8890" indent="227329" algn="just">
              <a:lnSpc>
                <a:spcPts val="1839"/>
              </a:lnSpc>
              <a:spcBef>
                <a:spcPts val="5"/>
              </a:spcBef>
              <a:buFont typeface="Times New Roman"/>
              <a:buAutoNum type="arabicPeriod" startAt="5"/>
              <a:tabLst>
                <a:tab pos="462915" algn="l"/>
              </a:tabLst>
            </a:pPr>
            <a:r>
              <a:rPr sz="1600" spc="-15" dirty="0">
                <a:latin typeface="Times New Roman"/>
                <a:cs typeface="Times New Roman"/>
              </a:rPr>
              <a:t>Ол</a:t>
            </a:r>
            <a:r>
              <a:rPr sz="1600" spc="-10" dirty="0">
                <a:latin typeface="Times New Roman"/>
                <a:cs typeface="Times New Roman"/>
              </a:rPr>
              <a:t>ьшак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5" dirty="0">
                <a:latin typeface="Times New Roman"/>
                <a:cs typeface="Times New Roman"/>
              </a:rPr>
              <a:t>х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евск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Я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ба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вск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В.</a:t>
            </a:r>
            <a:r>
              <a:rPr sz="1600" dirty="0">
                <a:latin typeface="Times New Roman"/>
                <a:cs typeface="Times New Roman"/>
              </a:rPr>
              <a:t>  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пла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ти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тел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М.</a:t>
            </a:r>
            <a:r>
              <a:rPr sz="1600" spc="-5" dirty="0">
                <a:latin typeface="Times New Roman"/>
                <a:cs typeface="Times New Roman"/>
              </a:rPr>
              <a:t>: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Ми</a:t>
            </a:r>
            <a:r>
              <a:rPr sz="1600" spc="-5" dirty="0">
                <a:latin typeface="Times New Roman"/>
                <a:cs typeface="Times New Roman"/>
              </a:rPr>
              <a:t>р,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1964.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1600" spc="-20" dirty="0">
                <a:latin typeface="Times New Roman"/>
                <a:cs typeface="Times New Roman"/>
              </a:rPr>
              <a:t>5</a:t>
            </a:r>
            <a:r>
              <a:rPr sz="1600" spc="-10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2280" indent="-222250">
              <a:lnSpc>
                <a:spcPts val="1750"/>
              </a:lnSpc>
              <a:buFont typeface="Times New Roman"/>
              <a:buAutoNum type="arabicPeriod" startAt="5"/>
              <a:tabLst>
                <a:tab pos="462915" algn="l"/>
              </a:tabLst>
            </a:pPr>
            <a:r>
              <a:rPr sz="1600" spc="-15" dirty="0">
                <a:latin typeface="Times New Roman"/>
                <a:cs typeface="Times New Roman"/>
              </a:rPr>
              <a:t>Ил</a:t>
            </a:r>
            <a:r>
              <a:rPr sz="1600" spc="-10" dirty="0">
                <a:latin typeface="Times New Roman"/>
                <a:cs typeface="Times New Roman"/>
              </a:rPr>
              <a:t>ью</a:t>
            </a:r>
            <a:r>
              <a:rPr sz="1600" spc="-20" dirty="0">
                <a:latin typeface="Times New Roman"/>
                <a:cs typeface="Times New Roman"/>
              </a:rPr>
              <a:t>ш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н </a:t>
            </a:r>
            <a:r>
              <a:rPr sz="1600" spc="-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.А.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ас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ь.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;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: </a:t>
            </a:r>
            <a:r>
              <a:rPr sz="1600" spc="-10" dirty="0">
                <a:latin typeface="Times New Roman"/>
                <a:cs typeface="Times New Roman"/>
              </a:rPr>
              <a:t>Г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х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да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1948.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spc="-20" dirty="0">
                <a:latin typeface="Times New Roman"/>
                <a:cs typeface="Times New Roman"/>
              </a:rPr>
              <a:t>7</a:t>
            </a:r>
            <a:r>
              <a:rPr sz="1600" spc="-10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5715" indent="227329" algn="just">
              <a:lnSpc>
                <a:spcPts val="1839"/>
              </a:lnSpc>
              <a:spcBef>
                <a:spcPts val="90"/>
              </a:spcBef>
              <a:buFont typeface="Times New Roman"/>
              <a:buAutoNum type="arabicPeriod" startAt="5"/>
              <a:tabLst>
                <a:tab pos="462915" algn="l"/>
              </a:tabLst>
            </a:pP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ар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Ф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0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ка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0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го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Times New Roman"/>
                <a:cs typeface="Times New Roman"/>
              </a:rPr>
              <a:t>к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dirty="0">
                <a:latin typeface="Times New Roman"/>
                <a:cs typeface="Times New Roman"/>
              </a:rPr>
              <a:t>ч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ка.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д</a:t>
            </a:r>
            <a:r>
              <a:rPr sz="1600" spc="-5" dirty="0">
                <a:latin typeface="Times New Roman"/>
                <a:cs typeface="Times New Roman"/>
              </a:rPr>
              <a:t>-</a:t>
            </a:r>
            <a:r>
              <a:rPr sz="1600" spc="-10" dirty="0">
                <a:latin typeface="Times New Roman"/>
                <a:cs typeface="Times New Roman"/>
              </a:rPr>
              <a:t>во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ст</a:t>
            </a:r>
            <a:r>
              <a:rPr sz="1600" spc="-5" dirty="0">
                <a:latin typeface="Times New Roman"/>
                <a:cs typeface="Times New Roman"/>
              </a:rPr>
              <a:t>р. </a:t>
            </a:r>
            <a:r>
              <a:rPr sz="1600" spc="-15" dirty="0">
                <a:latin typeface="Times New Roman"/>
                <a:cs typeface="Times New Roman"/>
              </a:rPr>
              <a:t>ли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1953.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24</a:t>
            </a:r>
            <a:r>
              <a:rPr sz="1600" spc="-10" dirty="0">
                <a:latin typeface="Times New Roman"/>
                <a:cs typeface="Times New Roman"/>
              </a:rPr>
              <a:t>0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2280" indent="-222250" algn="just">
              <a:lnSpc>
                <a:spcPts val="1750"/>
              </a:lnSpc>
              <a:buFont typeface="Times New Roman"/>
              <a:buAutoNum type="arabicPeriod" startAt="5"/>
              <a:tabLst>
                <a:tab pos="462915" algn="l"/>
              </a:tabLst>
            </a:pPr>
            <a:r>
              <a:rPr sz="1600" spc="-25" dirty="0">
                <a:latin typeface="Times New Roman"/>
                <a:cs typeface="Times New Roman"/>
              </a:rPr>
              <a:t>Ш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</a:t>
            </a:r>
            <a:r>
              <a:rPr sz="1600" spc="-10" dirty="0">
                <a:latin typeface="Times New Roman"/>
                <a:cs typeface="Times New Roman"/>
              </a:rPr>
              <a:t>.З.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Нек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сес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ме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адачи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endParaRPr sz="1600">
              <a:latin typeface="Times New Roman"/>
              <a:cs typeface="Times New Roman"/>
            </a:endParaRPr>
          </a:p>
          <a:p>
            <a:pPr marL="12700" marR="7620">
              <a:lnSpc>
                <a:spcPts val="1839"/>
              </a:lnSpc>
              <a:spcBef>
                <a:spcPts val="90"/>
              </a:spcBef>
            </a:pP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го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лст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ст</a:t>
            </a:r>
            <a:r>
              <a:rPr sz="1600" dirty="0">
                <a:latin typeface="Times New Roman"/>
                <a:cs typeface="Times New Roman"/>
              </a:rPr>
              <a:t>ен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0" dirty="0">
                <a:latin typeface="Times New Roman"/>
                <a:cs typeface="Times New Roman"/>
              </a:rPr>
              <a:t>б</a:t>
            </a:r>
            <a:r>
              <a:rPr sz="1600" spc="-15" dirty="0">
                <a:latin typeface="Times New Roman"/>
                <a:cs typeface="Times New Roman"/>
              </a:rPr>
              <a:t>ы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ес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Г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Се</a:t>
            </a:r>
            <a:r>
              <a:rPr sz="1600" spc="-5" dirty="0">
                <a:latin typeface="Times New Roman"/>
                <a:cs typeface="Times New Roman"/>
              </a:rPr>
              <a:t>р.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1. </a:t>
            </a:r>
            <a:r>
              <a:rPr sz="1600" spc="-15" dirty="0">
                <a:latin typeface="Times New Roman"/>
                <a:cs typeface="Times New Roman"/>
              </a:rPr>
              <a:t>Мат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мати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-10" dirty="0">
                <a:latin typeface="Times New Roman"/>
                <a:cs typeface="Times New Roman"/>
              </a:rPr>
              <a:t> м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х</a:t>
            </a:r>
            <a:r>
              <a:rPr sz="1600" spc="-15" dirty="0">
                <a:latin typeface="Times New Roman"/>
                <a:cs typeface="Times New Roman"/>
              </a:rPr>
              <a:t>ани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2008.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2.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С. </a:t>
            </a:r>
            <a:r>
              <a:rPr sz="1600" spc="-5" dirty="0">
                <a:latin typeface="Times New Roman"/>
                <a:cs typeface="Times New Roman"/>
              </a:rPr>
              <a:t>34–39.</a:t>
            </a:r>
            <a:endParaRPr sz="1600">
              <a:latin typeface="Times New Roman"/>
              <a:cs typeface="Times New Roman"/>
            </a:endParaRPr>
          </a:p>
          <a:p>
            <a:pPr marL="911860" indent="-671830" algn="just">
              <a:lnSpc>
                <a:spcPts val="1750"/>
              </a:lnSpc>
              <a:buFont typeface="Times New Roman"/>
              <a:buAutoNum type="arabicPeriod" startAt="10"/>
              <a:tabLst>
                <a:tab pos="912494" algn="l"/>
              </a:tabLst>
            </a:pPr>
            <a:r>
              <a:rPr sz="1600" spc="-25" dirty="0">
                <a:latin typeface="Times New Roman"/>
                <a:cs typeface="Times New Roman"/>
              </a:rPr>
              <a:t>Ш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   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Г.З.</a:t>
            </a:r>
            <a:r>
              <a:rPr sz="1600" dirty="0">
                <a:latin typeface="Times New Roman"/>
                <a:cs typeface="Times New Roman"/>
              </a:rPr>
              <a:t>   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се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spc="-15" dirty="0">
                <a:latin typeface="Times New Roman"/>
                <a:cs typeface="Times New Roman"/>
              </a:rPr>
              <a:t>мет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   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ф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15" dirty="0">
                <a:latin typeface="Times New Roman"/>
                <a:cs typeface="Times New Roman"/>
              </a:rPr>
              <a:t>мация</a:t>
            </a:r>
            <a:endParaRPr sz="1600">
              <a:latin typeface="Times New Roman"/>
              <a:cs typeface="Times New Roman"/>
            </a:endParaRPr>
          </a:p>
          <a:p>
            <a:pPr marL="13335" marR="6985" indent="-635">
              <a:lnSpc>
                <a:spcPts val="1839"/>
              </a:lnSpc>
              <a:spcBef>
                <a:spcPts val="90"/>
              </a:spcBef>
            </a:pP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лст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ст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нн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0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бы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з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ыс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эл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сти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ог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мате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dirty="0">
                <a:latin typeface="Times New Roman"/>
                <a:cs typeface="Times New Roman"/>
              </a:rPr>
              <a:t>иа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в.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РАН.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МТ</a:t>
            </a:r>
            <a:r>
              <a:rPr sz="1600" spc="-5" dirty="0">
                <a:latin typeface="Times New Roman"/>
                <a:cs typeface="Times New Roman"/>
              </a:rPr>
              <a:t>Т.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2009.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2.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С. </a:t>
            </a:r>
            <a:r>
              <a:rPr sz="1600" spc="-5" dirty="0">
                <a:latin typeface="Times New Roman"/>
                <a:cs typeface="Times New Roman"/>
              </a:rPr>
              <a:t>108–1</a:t>
            </a:r>
            <a:r>
              <a:rPr sz="1600" spc="-20" dirty="0">
                <a:latin typeface="Times New Roman"/>
                <a:cs typeface="Times New Roman"/>
              </a:rPr>
              <a:t>2</a:t>
            </a:r>
            <a:r>
              <a:rPr sz="1600" spc="-5" dirty="0">
                <a:latin typeface="Times New Roman"/>
                <a:cs typeface="Times New Roman"/>
              </a:rPr>
              <a:t>0.</a:t>
            </a:r>
            <a:endParaRPr sz="1600">
              <a:latin typeface="Times New Roman"/>
              <a:cs typeface="Times New Roman"/>
            </a:endParaRPr>
          </a:p>
          <a:p>
            <a:pPr marL="962660" indent="-721995" algn="just">
              <a:lnSpc>
                <a:spcPts val="1750"/>
              </a:lnSpc>
              <a:buFont typeface="Times New Roman"/>
              <a:buAutoNum type="arabicPeriod" startAt="11"/>
              <a:tabLst>
                <a:tab pos="963294" algn="l"/>
              </a:tabLst>
            </a:pPr>
            <a:r>
              <a:rPr sz="1600" spc="-1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ог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Ш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аф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</a:t>
            </a:r>
            <a:r>
              <a:rPr sz="1600" spc="-10" dirty="0">
                <a:latin typeface="Times New Roman"/>
                <a:cs typeface="Times New Roman"/>
              </a:rPr>
              <a:t>.З.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Нек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spc="-10" dirty="0">
                <a:latin typeface="Times New Roman"/>
                <a:cs typeface="Times New Roman"/>
              </a:rPr>
              <a:t>ме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ды</a:t>
            </a:r>
            <a:endParaRPr sz="1600">
              <a:latin typeface="Times New Roman"/>
              <a:cs typeface="Times New Roman"/>
            </a:endParaRPr>
          </a:p>
          <a:p>
            <a:pPr marL="13335">
              <a:lnSpc>
                <a:spcPts val="1885"/>
              </a:lnSpc>
            </a:pP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ешен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те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го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те</a:t>
            </a:r>
            <a:r>
              <a:rPr sz="1600" spc="-10" dirty="0">
                <a:latin typeface="Times New Roman"/>
                <a:cs typeface="Times New Roman"/>
              </a:rPr>
              <a:t>л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890" y="6879137"/>
            <a:ext cx="2763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78964" algn="l"/>
              </a:tabLst>
            </a:pPr>
            <a:r>
              <a:rPr sz="1600" spc="-20" dirty="0">
                <a:latin typeface="Times New Roman"/>
                <a:cs typeface="Times New Roman"/>
              </a:rPr>
              <a:t>Фу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ме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тал</a:t>
            </a:r>
            <a:r>
              <a:rPr sz="1600" spc="0" dirty="0">
                <a:latin typeface="Times New Roman"/>
                <a:cs typeface="Times New Roman"/>
              </a:rPr>
              <a:t>ь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ые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ро</a:t>
            </a:r>
            <a:r>
              <a:rPr sz="1600" spc="-10" dirty="0">
                <a:latin typeface="Times New Roman"/>
                <a:cs typeface="Times New Roman"/>
              </a:rPr>
              <a:t>б</a:t>
            </a:r>
            <a:r>
              <a:rPr sz="1600" spc="-15" dirty="0">
                <a:latin typeface="Times New Roman"/>
                <a:cs typeface="Times New Roman"/>
              </a:rPr>
              <a:t>лемы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4387" y="6879137"/>
            <a:ext cx="128651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те</a:t>
            </a:r>
            <a:r>
              <a:rPr sz="1600" spc="-5" dirty="0">
                <a:latin typeface="Times New Roman"/>
                <a:cs typeface="Times New Roman"/>
              </a:rPr>
              <a:t>ор</a:t>
            </a:r>
            <a:r>
              <a:rPr sz="1600" spc="-15" dirty="0">
                <a:latin typeface="Times New Roman"/>
                <a:cs typeface="Times New Roman"/>
              </a:rPr>
              <a:t>ети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ес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3009" y="6879137"/>
            <a:ext cx="143129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sz="1600" spc="-10" dirty="0">
                <a:latin typeface="Times New Roman"/>
                <a:cs typeface="Times New Roman"/>
              </a:rPr>
              <a:t>и	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ла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890" y="7112233"/>
            <a:ext cx="5966460" cy="929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839"/>
              </a:lnSpc>
              <a:tabLst>
                <a:tab pos="1104900" algn="l"/>
                <a:tab pos="2033270" algn="l"/>
                <a:tab pos="3696335" algn="l"/>
                <a:tab pos="5063490" algn="l"/>
                <a:tab pos="5558790" algn="l"/>
              </a:tabLst>
            </a:pP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х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Вес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10" dirty="0">
                <a:latin typeface="Times New Roman"/>
                <a:cs typeface="Times New Roman"/>
              </a:rPr>
              <a:t>же</a:t>
            </a:r>
            <a:r>
              <a:rPr sz="1600" spc="-5" dirty="0">
                <a:latin typeface="Times New Roman"/>
                <a:cs typeface="Times New Roman"/>
              </a:rPr>
              <a:t>горо</a:t>
            </a:r>
            <a:r>
              <a:rPr sz="1600" spc="-10" dirty="0">
                <a:latin typeface="Times New Roman"/>
                <a:cs typeface="Times New Roman"/>
              </a:rPr>
              <a:t>дск</a:t>
            </a:r>
            <a:r>
              <a:rPr sz="1600" spc="-5" dirty="0">
                <a:latin typeface="Times New Roman"/>
                <a:cs typeface="Times New Roman"/>
              </a:rPr>
              <a:t>ог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10" dirty="0">
                <a:latin typeface="Times New Roman"/>
                <a:cs typeface="Times New Roman"/>
              </a:rPr>
              <a:t>ве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ит</a:t>
            </a:r>
            <a:r>
              <a:rPr sz="1600" spc="-10" dirty="0">
                <a:latin typeface="Times New Roman"/>
                <a:cs typeface="Times New Roman"/>
              </a:rPr>
              <a:t>е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.И.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б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ч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ого,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</a:t>
            </a:r>
            <a:r>
              <a:rPr sz="1600" spc="-20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11,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spc="-5" dirty="0">
                <a:latin typeface="Times New Roman"/>
                <a:cs typeface="Times New Roman"/>
              </a:rPr>
              <a:t>5</a:t>
            </a:r>
            <a:r>
              <a:rPr sz="1600" spc="-15" dirty="0">
                <a:latin typeface="Times New Roman"/>
                <a:cs typeface="Times New Roman"/>
              </a:rPr>
              <a:t>)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2460</a:t>
            </a:r>
            <a:r>
              <a:rPr sz="1600" spc="-10" dirty="0">
                <a:latin typeface="Times New Roman"/>
                <a:cs typeface="Times New Roman"/>
              </a:rPr>
              <a:t>–</a:t>
            </a:r>
            <a:r>
              <a:rPr sz="1600" spc="-5" dirty="0">
                <a:latin typeface="Times New Roman"/>
                <a:cs typeface="Times New Roman"/>
              </a:rPr>
              <a:t>2</a:t>
            </a:r>
            <a:r>
              <a:rPr sz="1600" spc="-20" dirty="0">
                <a:latin typeface="Times New Roman"/>
                <a:cs typeface="Times New Roman"/>
              </a:rPr>
              <a:t>4</a:t>
            </a:r>
            <a:r>
              <a:rPr sz="1600" spc="-5" dirty="0">
                <a:latin typeface="Times New Roman"/>
                <a:cs typeface="Times New Roman"/>
              </a:rPr>
              <a:t>62.</a:t>
            </a:r>
            <a:endParaRPr sz="1600">
              <a:latin typeface="Times New Roman"/>
              <a:cs typeface="Times New Roman"/>
            </a:endParaRPr>
          </a:p>
          <a:p>
            <a:pPr marL="12700" marR="5080" indent="226695">
              <a:lnSpc>
                <a:spcPts val="1839"/>
              </a:lnSpc>
              <a:spcBef>
                <a:spcPts val="5"/>
              </a:spcBef>
              <a:tabLst>
                <a:tab pos="911225" algn="l"/>
              </a:tabLst>
            </a:pPr>
            <a:r>
              <a:rPr sz="1600" spc="-5" dirty="0">
                <a:latin typeface="Times New Roman"/>
                <a:cs typeface="Times New Roman"/>
              </a:rPr>
              <a:t>12.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Г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20" dirty="0">
                <a:latin typeface="Times New Roman"/>
                <a:cs typeface="Times New Roman"/>
              </a:rPr>
              <a:t>ш</a:t>
            </a:r>
            <a:r>
              <a:rPr sz="1600" spc="-15" dirty="0">
                <a:latin typeface="Times New Roman"/>
                <a:cs typeface="Times New Roman"/>
              </a:rPr>
              <a:t>те</a:t>
            </a:r>
            <a:r>
              <a:rPr sz="1600" dirty="0">
                <a:latin typeface="Times New Roman"/>
                <a:cs typeface="Times New Roman"/>
              </a:rPr>
              <a:t>й</a:t>
            </a:r>
            <a:r>
              <a:rPr sz="1600" spc="-10" dirty="0">
                <a:latin typeface="Times New Roman"/>
                <a:cs typeface="Times New Roman"/>
              </a:rPr>
              <a:t>н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И.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ы</a:t>
            </a:r>
            <a:r>
              <a:rPr sz="1600" spc="-15" dirty="0">
                <a:latin typeface="Times New Roman"/>
                <a:cs typeface="Times New Roman"/>
              </a:rPr>
              <a:t>жи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.М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Та</a:t>
            </a:r>
            <a:r>
              <a:rPr sz="1600" spc="0" dirty="0">
                <a:latin typeface="Times New Roman"/>
                <a:cs typeface="Times New Roman"/>
              </a:rPr>
              <a:t>б</a:t>
            </a:r>
            <a:r>
              <a:rPr sz="1600" spc="-5" dirty="0">
                <a:latin typeface="Times New Roman"/>
                <a:cs typeface="Times New Roman"/>
              </a:rPr>
              <a:t>л</a:t>
            </a:r>
            <a:r>
              <a:rPr sz="1600" spc="-15" dirty="0">
                <a:latin typeface="Times New Roman"/>
                <a:cs typeface="Times New Roman"/>
              </a:rPr>
              <a:t>ицы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ин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гр</a:t>
            </a:r>
            <a:r>
              <a:rPr sz="1600" spc="-15" dirty="0">
                <a:latin typeface="Times New Roman"/>
                <a:cs typeface="Times New Roman"/>
              </a:rPr>
              <a:t>ал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, р</a:t>
            </a:r>
            <a:r>
              <a:rPr sz="1600" spc="-15" dirty="0">
                <a:latin typeface="Times New Roman"/>
                <a:cs typeface="Times New Roman"/>
              </a:rPr>
              <a:t>я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 </a:t>
            </a:r>
            <a:r>
              <a:rPr sz="1600" spc="-15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ро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ени</a:t>
            </a:r>
            <a:r>
              <a:rPr sz="1600" dirty="0">
                <a:latin typeface="Times New Roman"/>
                <a:cs typeface="Times New Roman"/>
              </a:rPr>
              <a:t>й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Н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Times New Roman"/>
                <a:cs typeface="Times New Roman"/>
              </a:rPr>
              <a:t>1</a:t>
            </a:r>
            <a:r>
              <a:rPr sz="1600" spc="-5" dirty="0">
                <a:latin typeface="Times New Roman"/>
                <a:cs typeface="Times New Roman"/>
              </a:rPr>
              <a:t>971.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11</a:t>
            </a:r>
            <a:r>
              <a:rPr sz="1600" spc="-20" dirty="0">
                <a:latin typeface="Times New Roman"/>
                <a:cs typeface="Times New Roman"/>
              </a:rPr>
              <a:t>0</a:t>
            </a:r>
            <a:r>
              <a:rPr sz="1600" spc="-10" dirty="0">
                <a:latin typeface="Times New Roman"/>
                <a:cs typeface="Times New Roman"/>
              </a:rPr>
              <a:t>8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57348" y="1065711"/>
            <a:ext cx="30143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ПОС</a:t>
            </a:r>
            <a:r>
              <a:rPr sz="2000" b="1" spc="-20" dirty="0">
                <a:latin typeface="Times New Roman"/>
                <a:cs typeface="Times New Roman"/>
              </a:rPr>
              <a:t>Т</a:t>
            </a:r>
            <a:r>
              <a:rPr sz="2000" b="1" spc="5" dirty="0">
                <a:latin typeface="Times New Roman"/>
                <a:cs typeface="Times New Roman"/>
              </a:rPr>
              <a:t>А</a:t>
            </a:r>
            <a:r>
              <a:rPr sz="2000" b="1" dirty="0">
                <a:latin typeface="Times New Roman"/>
                <a:cs typeface="Times New Roman"/>
              </a:rPr>
              <a:t>НО</a:t>
            </a:r>
            <a:r>
              <a:rPr sz="2000" b="1" spc="-20" dirty="0">
                <a:latin typeface="Times New Roman"/>
                <a:cs typeface="Times New Roman"/>
              </a:rPr>
              <a:t>В</a:t>
            </a:r>
            <a:r>
              <a:rPr sz="2000" b="1" spc="-5" dirty="0">
                <a:latin typeface="Times New Roman"/>
                <a:cs typeface="Times New Roman"/>
              </a:rPr>
              <a:t>К</a:t>
            </a:r>
            <a:r>
              <a:rPr sz="2000" b="1" dirty="0">
                <a:latin typeface="Times New Roman"/>
                <a:cs typeface="Times New Roman"/>
              </a:rPr>
              <a:t>А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З</a:t>
            </a:r>
            <a:r>
              <a:rPr sz="2000" b="1" spc="5" dirty="0">
                <a:latin typeface="Times New Roman"/>
                <a:cs typeface="Times New Roman"/>
              </a:rPr>
              <a:t>А</a:t>
            </a:r>
            <a:r>
              <a:rPr sz="2000" b="1" spc="-15" dirty="0">
                <a:latin typeface="Times New Roman"/>
                <a:cs typeface="Times New Roman"/>
              </a:rPr>
              <a:t>Д</a:t>
            </a:r>
            <a:r>
              <a:rPr sz="2000" b="1" spc="5" dirty="0">
                <a:latin typeface="Times New Roman"/>
                <a:cs typeface="Times New Roman"/>
              </a:rPr>
              <a:t>А</a:t>
            </a:r>
            <a:r>
              <a:rPr sz="2000" b="1" spc="-10" dirty="0">
                <a:latin typeface="Times New Roman"/>
                <a:cs typeface="Times New Roman"/>
              </a:rPr>
              <a:t>Ч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707" y="2307771"/>
            <a:ext cx="5967730" cy="2325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900"/>
              </a:lnSpc>
            </a:pP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енни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r</a:t>
            </a:r>
            <a:r>
              <a:rPr sz="1950" spc="-15" baseline="-12820" dirty="0">
                <a:latin typeface="Times New Roman"/>
                <a:cs typeface="Times New Roman"/>
              </a:rPr>
              <a:t>1</a:t>
            </a:r>
            <a:r>
              <a:rPr sz="1950" baseline="-12820" dirty="0">
                <a:latin typeface="Times New Roman"/>
                <a:cs typeface="Times New Roman"/>
              </a:rPr>
              <a:t> </a:t>
            </a:r>
            <a:r>
              <a:rPr sz="1950" spc="-172" baseline="-128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dirty="0">
                <a:latin typeface="Times New Roman"/>
                <a:cs typeface="Times New Roman"/>
              </a:rPr>
              <a:t>ш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 </a:t>
            </a:r>
            <a:r>
              <a:rPr sz="2000" i="1" dirty="0">
                <a:latin typeface="Times New Roman"/>
                <a:cs typeface="Times New Roman"/>
              </a:rPr>
              <a:t>r</a:t>
            </a:r>
            <a:r>
              <a:rPr sz="1950" spc="-15" baseline="-1282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оро</a:t>
            </a:r>
            <a:r>
              <a:rPr sz="2000" spc="-5" dirty="0">
                <a:latin typeface="Times New Roman"/>
                <a:cs typeface="Times New Roman"/>
              </a:rPr>
              <a:t>дн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ть 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</a:t>
            </a:r>
            <a:r>
              <a:rPr sz="2000" dirty="0">
                <a:latin typeface="Times New Roman"/>
                <a:cs typeface="Times New Roman"/>
              </a:rPr>
              <a:t>а 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dirty="0">
                <a:latin typeface="Times New Roman"/>
                <a:cs typeface="Times New Roman"/>
              </a:rPr>
              <a:t>й  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иси</a:t>
            </a:r>
            <a:r>
              <a:rPr sz="2000" dirty="0">
                <a:latin typeface="Times New Roman"/>
                <a:cs typeface="Times New Roman"/>
              </a:rPr>
              <a:t>т 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сл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й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ин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ейс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ли</a:t>
            </a:r>
            <a:r>
              <a:rPr sz="2000" spc="-15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ны</a:t>
            </a:r>
            <a:r>
              <a:rPr sz="2000" dirty="0">
                <a:latin typeface="Times New Roman"/>
                <a:cs typeface="Times New Roman"/>
              </a:rPr>
              <a:t>х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ин: а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есси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  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,  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иаци</a:t>
            </a:r>
            <a:r>
              <a:rPr sz="2000" dirty="0">
                <a:latin typeface="Times New Roman"/>
                <a:cs typeface="Times New Roman"/>
              </a:rPr>
              <a:t>и  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 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.  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ть  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енн</a:t>
            </a:r>
            <a:r>
              <a:rPr sz="2000" dirty="0">
                <a:latin typeface="Times New Roman"/>
                <a:cs typeface="Times New Roman"/>
              </a:rPr>
              <a:t>юю       </a:t>
            </a:r>
            <a:r>
              <a:rPr sz="2000" spc="-2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       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ы       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ейс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лени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P</a:t>
            </a:r>
            <a:r>
              <a:rPr sz="1950" spc="-15" baseline="-1282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ел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-5" dirty="0">
                <a:latin typeface="Times New Roman"/>
                <a:cs typeface="Times New Roman"/>
              </a:rPr>
              <a:t>нн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ь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  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ь  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уг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  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</a:t>
            </a:r>
            <a:r>
              <a:rPr sz="2000" dirty="0">
                <a:latin typeface="Times New Roman"/>
                <a:cs typeface="Times New Roman"/>
              </a:rPr>
              <a:t>а  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 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ь</a:t>
            </a:r>
            <a:r>
              <a:rPr sz="2000" spc="-10" dirty="0">
                <a:latin typeface="Times New Roman"/>
                <a:cs typeface="Times New Roman"/>
              </a:rPr>
              <a:t>ш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ь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уг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812" y="4644289"/>
            <a:ext cx="1729105" cy="865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300"/>
              </a:lnSpc>
              <a:tabLst>
                <a:tab pos="840105" algn="l"/>
              </a:tabLst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	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spc="-5" dirty="0">
                <a:latin typeface="Times New Roman"/>
                <a:cs typeface="Times New Roman"/>
              </a:rPr>
              <a:t>никн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ение не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0067" y="4644289"/>
            <a:ext cx="401510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80515" algn="l"/>
                <a:tab pos="3343910" algn="l"/>
              </a:tabLst>
            </a:pP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хо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есси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8209" y="4936973"/>
            <a:ext cx="4137660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755" marR="5080" indent="-59690">
              <a:lnSpc>
                <a:spcPts val="2300"/>
              </a:lnSpc>
              <a:tabLst>
                <a:tab pos="1056005" algn="l"/>
                <a:tab pos="1339850" algn="l"/>
                <a:tab pos="1480185" algn="l"/>
                <a:tab pos="1983105" algn="l"/>
                <a:tab pos="2551430" algn="l"/>
                <a:tab pos="2811780" algn="l"/>
                <a:tab pos="4000500" algn="l"/>
              </a:tabLst>
            </a:pP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ор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	в	т</a:t>
            </a:r>
            <a:r>
              <a:rPr sz="2000" spc="-5" dirty="0">
                <a:latin typeface="Times New Roman"/>
                <a:cs typeface="Times New Roman"/>
              </a:rPr>
              <a:t>ел</a:t>
            </a:r>
            <a:r>
              <a:rPr sz="2000" dirty="0">
                <a:latin typeface="Times New Roman"/>
                <a:cs typeface="Times New Roman"/>
              </a:rPr>
              <a:t>о	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	к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зм</a:t>
            </a:r>
            <a:r>
              <a:rPr sz="2000" spc="-5" dirty="0">
                <a:latin typeface="Times New Roman"/>
                <a:cs typeface="Times New Roman"/>
              </a:rPr>
              <a:t>енени</a:t>
            </a:r>
            <a:r>
              <a:rPr sz="2000" dirty="0">
                <a:latin typeface="Times New Roman"/>
                <a:cs typeface="Times New Roman"/>
              </a:rPr>
              <a:t>ю		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уг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	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7558" y="5520814"/>
            <a:ext cx="5968365" cy="2325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иала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сил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се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ак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ики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</a:t>
            </a:r>
            <a:r>
              <a:rPr sz="2000" dirty="0">
                <a:latin typeface="Times New Roman"/>
                <a:cs typeface="Times New Roman"/>
              </a:rPr>
              <a:t>а  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  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ис</a:t>
            </a:r>
            <a:r>
              <a:rPr sz="2000" spc="-10" dirty="0">
                <a:latin typeface="Times New Roman"/>
                <a:cs typeface="Times New Roman"/>
              </a:rPr>
              <a:t>я</a:t>
            </a:r>
            <a:r>
              <a:rPr sz="2000" dirty="0">
                <a:latin typeface="Times New Roman"/>
                <a:cs typeface="Times New Roman"/>
              </a:rPr>
              <a:t>т   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ли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ь  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  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иальн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 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ина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;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 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иальн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щ</a:t>
            </a:r>
            <a:r>
              <a:rPr sz="2000" spc="-5" dirty="0">
                <a:latin typeface="Times New Roman"/>
                <a:cs typeface="Times New Roman"/>
              </a:rPr>
              <a:t>ени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u 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 </a:t>
            </a:r>
            <a:r>
              <a:rPr sz="2000" i="1" spc="5" dirty="0">
                <a:latin typeface="Times New Roman"/>
                <a:cs typeface="Times New Roman"/>
              </a:rPr>
              <a:t>u</a:t>
            </a:r>
            <a:r>
              <a:rPr sz="2000" i="1" spc="-1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y</a:t>
            </a:r>
            <a:r>
              <a:rPr sz="2000" i="1" dirty="0">
                <a:latin typeface="Times New Roman"/>
                <a:cs typeface="Times New Roman"/>
              </a:rPr>
              <a:t>) </a:t>
            </a:r>
            <a:r>
              <a:rPr sz="2000" i="1" spc="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яв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я 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нкцие</a:t>
            </a:r>
            <a:r>
              <a:rPr sz="2000" dirty="0">
                <a:latin typeface="Times New Roman"/>
                <a:cs typeface="Times New Roman"/>
              </a:rPr>
              <a:t>й 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иальн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й 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ина</a:t>
            </a:r>
            <a:r>
              <a:rPr sz="2000" dirty="0">
                <a:latin typeface="Times New Roman"/>
                <a:cs typeface="Times New Roman"/>
              </a:rPr>
              <a:t>ты 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жны</a:t>
            </a:r>
            <a:r>
              <a:rPr sz="2000" dirty="0">
                <a:latin typeface="Times New Roman"/>
                <a:cs typeface="Times New Roman"/>
              </a:rPr>
              <a:t>е  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щ</a:t>
            </a:r>
            <a:r>
              <a:rPr sz="2000" spc="-5" dirty="0">
                <a:latin typeface="Times New Roman"/>
                <a:cs typeface="Times New Roman"/>
              </a:rPr>
              <a:t>ени</a:t>
            </a:r>
            <a:r>
              <a:rPr sz="2000" dirty="0">
                <a:latin typeface="Times New Roman"/>
                <a:cs typeface="Times New Roman"/>
              </a:rPr>
              <a:t>я  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жи</a:t>
            </a:r>
            <a:r>
              <a:rPr sz="2000" dirty="0">
                <a:latin typeface="Times New Roman"/>
                <a:cs typeface="Times New Roman"/>
              </a:rPr>
              <a:t>м  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ны</a:t>
            </a:r>
            <a:r>
              <a:rPr sz="2000" dirty="0">
                <a:latin typeface="Times New Roman"/>
                <a:cs typeface="Times New Roman"/>
              </a:rPr>
              <a:t>ми  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ю,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се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жени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1950" i="1" spc="-7" baseline="-12820" dirty="0">
                <a:latin typeface="Times New Roman"/>
                <a:cs typeface="Times New Roman"/>
              </a:rPr>
              <a:t>z</a:t>
            </a:r>
            <a:r>
              <a:rPr sz="1950" i="1" baseline="-12820" dirty="0">
                <a:latin typeface="Times New Roman"/>
                <a:cs typeface="Times New Roman"/>
              </a:rPr>
              <a:t> </a:t>
            </a:r>
            <a:r>
              <a:rPr sz="1950" i="1" spc="135" baseline="-128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ае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акж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ны</a:t>
            </a:r>
            <a:r>
              <a:rPr sz="2000" dirty="0">
                <a:latin typeface="Times New Roman"/>
                <a:cs typeface="Times New Roman"/>
              </a:rPr>
              <a:t>ми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ю. </a:t>
            </a:r>
            <a:r>
              <a:rPr sz="2000" spc="-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лс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енна</a:t>
            </a:r>
            <a:r>
              <a:rPr sz="2000" dirty="0">
                <a:latin typeface="Times New Roman"/>
                <a:cs typeface="Times New Roman"/>
              </a:rPr>
              <a:t>я        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цилин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еска</a:t>
            </a:r>
            <a:r>
              <a:rPr sz="2000" dirty="0">
                <a:latin typeface="Times New Roman"/>
                <a:cs typeface="Times New Roman"/>
              </a:rPr>
              <a:t>я        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ба        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ее</a:t>
            </a:r>
            <a:r>
              <a:rPr sz="2000" dirty="0">
                <a:latin typeface="Times New Roman"/>
                <a:cs typeface="Times New Roman"/>
              </a:rPr>
              <a:t>т б</a:t>
            </a:r>
            <a:r>
              <a:rPr sz="2000" spc="-5" dirty="0">
                <a:latin typeface="Times New Roman"/>
                <a:cs typeface="Times New Roman"/>
              </a:rPr>
              <a:t>ес</a:t>
            </a:r>
            <a:r>
              <a:rPr sz="2000" spc="-1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spc="-15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ю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лин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5720" y="1673324"/>
          <a:ext cx="6012560" cy="641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0251"/>
                <a:gridCol w="1829314"/>
                <a:gridCol w="1992995"/>
              </a:tblGrid>
              <a:tr h="336332">
                <a:tc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асс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ся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а,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tabLst>
                          <a:tab pos="1842135" algn="l"/>
                        </a:tabLst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вя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нна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я	с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41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еф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ро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ние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лс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енн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й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ци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ин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2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еск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й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4891" y="735003"/>
            <a:ext cx="209296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1980" algn="l"/>
              </a:tabLst>
            </a:pP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иссле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ания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5224" y="735003"/>
            <a:ext cx="34994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нап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женн</a:t>
            </a:r>
            <a:r>
              <a:rPr sz="2000" dirty="0">
                <a:latin typeface="Times New Roman"/>
                <a:cs typeface="Times New Roman"/>
              </a:rPr>
              <a:t>о-д</a:t>
            </a:r>
            <a:r>
              <a:rPr sz="2000" spc="-5" dirty="0">
                <a:latin typeface="Times New Roman"/>
                <a:cs typeface="Times New Roman"/>
              </a:rPr>
              <a:t>еф</a:t>
            </a:r>
            <a:r>
              <a:rPr sz="2000" spc="-10" dirty="0">
                <a:latin typeface="Times New Roman"/>
                <a:cs typeface="Times New Roman"/>
              </a:rPr>
              <a:t>ор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анн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616" y="1027688"/>
            <a:ext cx="596773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</a:pP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я</a:t>
            </a:r>
            <a:r>
              <a:rPr sz="2000" spc="-5" dirty="0">
                <a:latin typeface="Times New Roman"/>
                <a:cs typeface="Times New Roman"/>
              </a:rPr>
              <a:t>ни</a:t>
            </a:r>
            <a:r>
              <a:rPr sz="2000" dirty="0">
                <a:latin typeface="Times New Roman"/>
                <a:cs typeface="Times New Roman"/>
              </a:rPr>
              <a:t>я 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еси</a:t>
            </a:r>
            <a:r>
              <a:rPr sz="2000" dirty="0">
                <a:latin typeface="Times New Roman"/>
                <a:cs typeface="Times New Roman"/>
              </a:rPr>
              <a:t>мм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женны</a:t>
            </a:r>
            <a:r>
              <a:rPr sz="2000" dirty="0">
                <a:latin typeface="Times New Roman"/>
                <a:cs typeface="Times New Roman"/>
              </a:rPr>
              <a:t>х 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л 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нени</a:t>
            </a:r>
            <a:r>
              <a:rPr sz="2000" dirty="0">
                <a:latin typeface="Times New Roman"/>
                <a:cs typeface="Times New Roman"/>
              </a:rPr>
              <a:t>е     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еси</a:t>
            </a:r>
            <a:r>
              <a:rPr sz="2000" dirty="0">
                <a:latin typeface="Times New Roman"/>
                <a:cs typeface="Times New Roman"/>
              </a:rPr>
              <a:t>я    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</a:t>
            </a:r>
            <a:r>
              <a:rPr sz="2000" spc="-5" dirty="0">
                <a:latin typeface="Times New Roman"/>
                <a:cs typeface="Times New Roman"/>
              </a:rPr>
              <a:t>ле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ен</a:t>
            </a:r>
            <a:r>
              <a:rPr sz="2000" dirty="0">
                <a:latin typeface="Times New Roman"/>
                <a:cs typeface="Times New Roman"/>
              </a:rPr>
              <a:t>та    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бы    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иала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59235" y="2528246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0" y="0"/>
                </a:moveTo>
                <a:lnTo>
                  <a:pt x="535597" y="0"/>
                </a:lnTo>
              </a:path>
            </a:pathLst>
          </a:custGeom>
          <a:ln w="152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86542" y="2528246"/>
            <a:ext cx="934719" cy="0"/>
          </a:xfrm>
          <a:custGeom>
            <a:avLst/>
            <a:gdLst/>
            <a:ahLst/>
            <a:cxnLst/>
            <a:rect l="l" t="t" r="r" b="b"/>
            <a:pathLst>
              <a:path w="934719">
                <a:moveTo>
                  <a:pt x="0" y="0"/>
                </a:moveTo>
                <a:lnTo>
                  <a:pt x="934107" y="0"/>
                </a:lnTo>
              </a:path>
            </a:pathLst>
          </a:custGeom>
          <a:ln w="152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89490" y="2339185"/>
            <a:ext cx="412750" cy="339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Symbol"/>
                <a:cs typeface="Symbol"/>
              </a:rPr>
              <a:t>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5664" y="2104846"/>
            <a:ext cx="172466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spc="185" dirty="0">
                <a:latin typeface="Times New Roman"/>
                <a:cs typeface="Times New Roman"/>
              </a:rPr>
              <a:t>d</a:t>
            </a:r>
            <a:r>
              <a:rPr sz="2400" spc="195" dirty="0">
                <a:latin typeface="Symbol"/>
                <a:cs typeface="Symbol"/>
              </a:rPr>
              <a:t></a:t>
            </a:r>
            <a:r>
              <a:rPr sz="2100" i="1" spc="-15" baseline="-25793" dirty="0">
                <a:latin typeface="Times New Roman"/>
                <a:cs typeface="Times New Roman"/>
              </a:rPr>
              <a:t>y</a:t>
            </a:r>
            <a:r>
              <a:rPr sz="2100" i="1" baseline="-25793" dirty="0">
                <a:latin typeface="Times New Roman"/>
                <a:cs typeface="Times New Roman"/>
              </a:rPr>
              <a:t>  </a:t>
            </a:r>
            <a:r>
              <a:rPr sz="2100" i="1" spc="-232" baseline="-25793" dirty="0">
                <a:latin typeface="Times New Roman"/>
                <a:cs typeface="Times New Roman"/>
              </a:rPr>
              <a:t> </a:t>
            </a:r>
            <a:r>
              <a:rPr sz="3600" baseline="-42824" dirty="0">
                <a:latin typeface="Symbol"/>
                <a:cs typeface="Symbol"/>
              </a:rPr>
              <a:t></a:t>
            </a:r>
            <a:r>
              <a:rPr sz="3600" spc="-7" baseline="-42824" dirty="0">
                <a:latin typeface="Times New Roman"/>
                <a:cs typeface="Times New Roman"/>
              </a:rPr>
              <a:t> </a:t>
            </a:r>
            <a:r>
              <a:rPr sz="2400" spc="195" dirty="0">
                <a:latin typeface="Symbol"/>
                <a:cs typeface="Symbol"/>
              </a:rPr>
              <a:t></a:t>
            </a:r>
            <a:r>
              <a:rPr sz="2100" i="1" spc="-15" baseline="-25793" dirty="0">
                <a:latin typeface="Times New Roman"/>
                <a:cs typeface="Times New Roman"/>
              </a:rPr>
              <a:t>y</a:t>
            </a:r>
            <a:r>
              <a:rPr sz="2100" i="1" baseline="-25793" dirty="0">
                <a:latin typeface="Times New Roman"/>
                <a:cs typeface="Times New Roman"/>
              </a:rPr>
              <a:t> </a:t>
            </a:r>
            <a:r>
              <a:rPr sz="2100" i="1" spc="7" baseline="-2579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Symbol"/>
                <a:cs typeface="Symbol"/>
              </a:rPr>
              <a:t></a:t>
            </a:r>
            <a:r>
              <a:rPr sz="2100" spc="-15" baseline="-25793" dirty="0">
                <a:latin typeface="Symbol"/>
                <a:cs typeface="Symbol"/>
              </a:rPr>
              <a:t></a:t>
            </a:r>
            <a:endParaRPr sz="2100" baseline="-25793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8498" y="2585570"/>
            <a:ext cx="314325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dirty="0">
                <a:latin typeface="Times New Roman"/>
                <a:cs typeface="Times New Roman"/>
              </a:rPr>
              <a:t>dy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65175" y="3499573"/>
            <a:ext cx="860425" cy="0"/>
          </a:xfrm>
          <a:custGeom>
            <a:avLst/>
            <a:gdLst/>
            <a:ahLst/>
            <a:cxnLst/>
            <a:rect l="l" t="t" r="r" b="b"/>
            <a:pathLst>
              <a:path w="860425">
                <a:moveTo>
                  <a:pt x="0" y="0"/>
                </a:moveTo>
                <a:lnTo>
                  <a:pt x="859951" y="0"/>
                </a:lnTo>
              </a:path>
            </a:pathLst>
          </a:custGeom>
          <a:ln w="189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49156" y="4532333"/>
            <a:ext cx="860425" cy="0"/>
          </a:xfrm>
          <a:custGeom>
            <a:avLst/>
            <a:gdLst/>
            <a:ahLst/>
            <a:cxnLst/>
            <a:rect l="l" t="t" r="r" b="b"/>
            <a:pathLst>
              <a:path w="860425">
                <a:moveTo>
                  <a:pt x="0" y="0"/>
                </a:moveTo>
                <a:lnTo>
                  <a:pt x="859951" y="0"/>
                </a:lnTo>
              </a:path>
            </a:pathLst>
          </a:custGeom>
          <a:ln w="189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464814" y="2585570"/>
            <a:ext cx="282575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0">
              <a:lnSpc>
                <a:spcPct val="100000"/>
              </a:lnSpc>
            </a:pPr>
            <a:r>
              <a:rPr sz="2400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3000" i="1" dirty="0">
                <a:latin typeface="Times New Roman"/>
                <a:cs typeface="Times New Roman"/>
              </a:rPr>
              <a:t>E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15944" y="2590747"/>
            <a:ext cx="825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88047" y="2590747"/>
            <a:ext cx="2908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(</a:t>
            </a:r>
            <a:r>
              <a:rPr sz="1800" dirty="0">
                <a:latin typeface="Times New Roman"/>
                <a:cs typeface="Times New Roman"/>
              </a:rPr>
              <a:t>1)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46240" y="3133984"/>
            <a:ext cx="1910080" cy="64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25" spc="-15" baseline="-31746" dirty="0">
                <a:latin typeface="Times New Roman"/>
                <a:cs typeface="Times New Roman"/>
              </a:rPr>
              <a:t>2 </a:t>
            </a:r>
            <a:r>
              <a:rPr sz="2625" spc="-30" baseline="-31746" dirty="0">
                <a:latin typeface="Times New Roman"/>
                <a:cs typeface="Times New Roman"/>
              </a:rPr>
              <a:t> </a:t>
            </a:r>
            <a:r>
              <a:rPr sz="7125" spc="-607" baseline="-4678" dirty="0">
                <a:latin typeface="Symbol"/>
                <a:cs typeface="Symbol"/>
              </a:rPr>
              <a:t></a:t>
            </a:r>
            <a:r>
              <a:rPr sz="3000" dirty="0">
                <a:latin typeface="Symbol"/>
                <a:cs typeface="Symbol"/>
              </a:rPr>
              <a:t></a:t>
            </a:r>
            <a:r>
              <a:rPr sz="3000" spc="-480" dirty="0">
                <a:latin typeface="Times New Roman"/>
                <a:cs typeface="Times New Roman"/>
              </a:rPr>
              <a:t> </a:t>
            </a:r>
            <a:r>
              <a:rPr sz="2625" i="1" spc="-15" baseline="-25396" dirty="0">
                <a:latin typeface="Times New Roman"/>
                <a:cs typeface="Times New Roman"/>
              </a:rPr>
              <a:t>y</a:t>
            </a:r>
            <a:r>
              <a:rPr sz="2625" i="1" baseline="-25396" dirty="0">
                <a:latin typeface="Times New Roman"/>
                <a:cs typeface="Times New Roman"/>
              </a:rPr>
              <a:t> </a:t>
            </a:r>
            <a:r>
              <a:rPr sz="2625" i="1" spc="15" baseline="-25396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Symbol"/>
                <a:cs typeface="Symbol"/>
              </a:rPr>
              <a:t></a:t>
            </a:r>
            <a:r>
              <a:rPr sz="3000" spc="-240" dirty="0">
                <a:latin typeface="Times New Roman"/>
                <a:cs typeface="Times New Roman"/>
              </a:rPr>
              <a:t> </a:t>
            </a:r>
            <a:r>
              <a:rPr sz="3000" spc="30" dirty="0">
                <a:latin typeface="Symbol"/>
                <a:cs typeface="Symbol"/>
              </a:rPr>
              <a:t></a:t>
            </a:r>
            <a:r>
              <a:rPr sz="3000" spc="90" dirty="0">
                <a:latin typeface="Symbol"/>
                <a:cs typeface="Symbol"/>
              </a:rPr>
              <a:t></a:t>
            </a:r>
            <a:r>
              <a:rPr sz="2625" spc="-15" baseline="-25396" dirty="0">
                <a:latin typeface="Symbol"/>
                <a:cs typeface="Symbol"/>
              </a:rPr>
              <a:t></a:t>
            </a:r>
            <a:r>
              <a:rPr sz="2625" spc="75" baseline="-25396" dirty="0">
                <a:latin typeface="Times New Roman"/>
                <a:cs typeface="Times New Roman"/>
              </a:rPr>
              <a:t> </a:t>
            </a:r>
            <a:r>
              <a:rPr sz="7125" spc="-487" baseline="-4678" dirty="0">
                <a:latin typeface="Symbol"/>
                <a:cs typeface="Symbol"/>
              </a:rPr>
              <a:t></a:t>
            </a:r>
            <a:r>
              <a:rPr sz="3000" dirty="0">
                <a:latin typeface="Times New Roman"/>
                <a:cs typeface="Times New Roman"/>
              </a:rPr>
              <a:t>,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30221" y="4166744"/>
            <a:ext cx="1898014" cy="64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25" spc="-15" baseline="-31746" dirty="0">
                <a:latin typeface="Times New Roman"/>
                <a:cs typeface="Times New Roman"/>
              </a:rPr>
              <a:t>2 </a:t>
            </a:r>
            <a:r>
              <a:rPr sz="2625" spc="-30" baseline="-31746" dirty="0">
                <a:latin typeface="Times New Roman"/>
                <a:cs typeface="Times New Roman"/>
              </a:rPr>
              <a:t> </a:t>
            </a:r>
            <a:r>
              <a:rPr sz="7125" spc="-607" baseline="-4678" dirty="0">
                <a:latin typeface="Symbol"/>
                <a:cs typeface="Symbol"/>
              </a:rPr>
              <a:t></a:t>
            </a:r>
            <a:r>
              <a:rPr sz="3000" spc="90" dirty="0">
                <a:latin typeface="Symbol"/>
                <a:cs typeface="Symbol"/>
              </a:rPr>
              <a:t></a:t>
            </a:r>
            <a:r>
              <a:rPr sz="2625" spc="-15" baseline="-25396" dirty="0">
                <a:latin typeface="Symbol"/>
                <a:cs typeface="Symbol"/>
              </a:rPr>
              <a:t></a:t>
            </a:r>
            <a:r>
              <a:rPr sz="2625" baseline="-25396" dirty="0">
                <a:latin typeface="Times New Roman"/>
                <a:cs typeface="Times New Roman"/>
              </a:rPr>
              <a:t> </a:t>
            </a:r>
            <a:r>
              <a:rPr sz="2625" spc="-104" baseline="-25396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Symbol"/>
                <a:cs typeface="Symbol"/>
              </a:rPr>
              <a:t></a:t>
            </a:r>
            <a:r>
              <a:rPr sz="3000" spc="-240" dirty="0">
                <a:latin typeface="Times New Roman"/>
                <a:cs typeface="Times New Roman"/>
              </a:rPr>
              <a:t> </a:t>
            </a:r>
            <a:r>
              <a:rPr sz="3000" spc="30" dirty="0">
                <a:latin typeface="Symbol"/>
                <a:cs typeface="Symbol"/>
              </a:rPr>
              <a:t></a:t>
            </a:r>
            <a:r>
              <a:rPr sz="3000" dirty="0">
                <a:latin typeface="Symbol"/>
                <a:cs typeface="Symbol"/>
              </a:rPr>
              <a:t></a:t>
            </a:r>
            <a:r>
              <a:rPr sz="3000" spc="-480" dirty="0">
                <a:latin typeface="Times New Roman"/>
                <a:cs typeface="Times New Roman"/>
              </a:rPr>
              <a:t> </a:t>
            </a:r>
            <a:r>
              <a:rPr sz="2625" i="1" spc="-15" baseline="-25396" dirty="0">
                <a:latin typeface="Times New Roman"/>
                <a:cs typeface="Times New Roman"/>
              </a:rPr>
              <a:t>y</a:t>
            </a:r>
            <a:r>
              <a:rPr sz="2625" i="1" spc="195" baseline="-25396" dirty="0">
                <a:latin typeface="Times New Roman"/>
                <a:cs typeface="Times New Roman"/>
              </a:rPr>
              <a:t> </a:t>
            </a:r>
            <a:r>
              <a:rPr sz="7125" spc="-630" baseline="-4678" dirty="0">
                <a:latin typeface="Symbol"/>
                <a:cs typeface="Symbol"/>
              </a:rPr>
              <a:t></a:t>
            </a:r>
            <a:r>
              <a:rPr sz="3000" dirty="0"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34450" y="3567640"/>
            <a:ext cx="777875" cy="415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35" dirty="0">
                <a:latin typeface="Times New Roman"/>
                <a:cs typeface="Times New Roman"/>
              </a:rPr>
              <a:t>1</a:t>
            </a:r>
            <a:r>
              <a:rPr sz="3000" spc="465" dirty="0">
                <a:latin typeface="Symbol"/>
                <a:cs typeface="Symbol"/>
              </a:rPr>
              <a:t></a:t>
            </a:r>
            <a:r>
              <a:rPr sz="3000" dirty="0">
                <a:latin typeface="Symbol"/>
                <a:cs typeface="Symbol"/>
              </a:rPr>
              <a:t></a:t>
            </a:r>
            <a:r>
              <a:rPr sz="3000" spc="-285" dirty="0">
                <a:latin typeface="Times New Roman"/>
                <a:cs typeface="Times New Roman"/>
              </a:rPr>
              <a:t> 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8432" y="4600399"/>
            <a:ext cx="777875" cy="415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35" dirty="0">
                <a:latin typeface="Times New Roman"/>
                <a:cs typeface="Times New Roman"/>
              </a:rPr>
              <a:t>1</a:t>
            </a:r>
            <a:r>
              <a:rPr sz="3000" spc="465" dirty="0">
                <a:latin typeface="Symbol"/>
                <a:cs typeface="Symbol"/>
              </a:rPr>
              <a:t></a:t>
            </a:r>
            <a:r>
              <a:rPr sz="3000" dirty="0">
                <a:latin typeface="Symbol"/>
                <a:cs typeface="Symbol"/>
              </a:rPr>
              <a:t></a:t>
            </a:r>
            <a:r>
              <a:rPr sz="3000" spc="-285" dirty="0">
                <a:latin typeface="Times New Roman"/>
                <a:cs typeface="Times New Roman"/>
              </a:rPr>
              <a:t> 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7575" y="5097939"/>
            <a:ext cx="2598420" cy="950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980"/>
              </a:lnSpc>
              <a:tabLst>
                <a:tab pos="438150" algn="l"/>
                <a:tab pos="1869439" algn="l"/>
              </a:tabLst>
            </a:pPr>
            <a:r>
              <a:rPr sz="3000" dirty="0">
                <a:latin typeface="Symbol"/>
                <a:cs typeface="Symbol"/>
              </a:rPr>
              <a:t>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Symbol"/>
                <a:cs typeface="Symbol"/>
              </a:rPr>
              <a:t>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4500" i="1" u="heavy" baseline="35185" dirty="0">
                <a:latin typeface="Times New Roman"/>
                <a:cs typeface="Times New Roman"/>
              </a:rPr>
              <a:t>du</a:t>
            </a:r>
            <a:r>
              <a:rPr sz="4500" i="1" spc="-135" baseline="35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,</a:t>
            </a:r>
            <a:r>
              <a:rPr sz="3000" spc="1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Symbol"/>
                <a:cs typeface="Symbol"/>
              </a:rPr>
              <a:t>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Symbol"/>
                <a:cs typeface="Symbol"/>
              </a:rPr>
              <a:t>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4500" i="1" u="heavy" baseline="35185" dirty="0">
                <a:latin typeface="Times New Roman"/>
                <a:cs typeface="Times New Roman"/>
              </a:rPr>
              <a:t>u</a:t>
            </a:r>
            <a:r>
              <a:rPr sz="4500" i="1" spc="-135" baseline="35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7465" algn="ctr">
              <a:lnSpc>
                <a:spcPts val="2980"/>
              </a:lnSpc>
              <a:tabLst>
                <a:tab pos="614680" algn="l"/>
                <a:tab pos="1461770" algn="l"/>
                <a:tab pos="2070100" algn="l"/>
              </a:tabLst>
            </a:pPr>
            <a:r>
              <a:rPr sz="2625" i="1" spc="-15" baseline="50793" dirty="0">
                <a:latin typeface="Times New Roman"/>
                <a:cs typeface="Times New Roman"/>
              </a:rPr>
              <a:t>y	</a:t>
            </a:r>
            <a:r>
              <a:rPr sz="3000" i="1" spc="-10" dirty="0">
                <a:latin typeface="Times New Roman"/>
                <a:cs typeface="Times New Roman"/>
              </a:rPr>
              <a:t>dy	</a:t>
            </a:r>
            <a:r>
              <a:rPr sz="2625" spc="-15" baseline="50793" dirty="0">
                <a:latin typeface="Symbol"/>
                <a:cs typeface="Symbol"/>
              </a:rPr>
              <a:t></a:t>
            </a:r>
            <a:r>
              <a:rPr sz="2625" spc="-15" baseline="50793" dirty="0">
                <a:latin typeface="Times New Roman"/>
                <a:cs typeface="Times New Roman"/>
              </a:rPr>
              <a:t>	</a:t>
            </a:r>
            <a:r>
              <a:rPr sz="3000" i="1" spc="-10" dirty="0">
                <a:latin typeface="Times New Roman"/>
                <a:cs typeface="Times New Roman"/>
              </a:rPr>
              <a:t>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47575" y="3268000"/>
            <a:ext cx="73533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1175" algn="l"/>
              </a:tabLst>
            </a:pPr>
            <a:r>
              <a:rPr sz="3000" spc="245" dirty="0">
                <a:latin typeface="Symbol"/>
                <a:cs typeface="Symbol"/>
              </a:rPr>
              <a:t></a:t>
            </a:r>
            <a:r>
              <a:rPr sz="2625" i="1" spc="-15" baseline="-25396" dirty="0">
                <a:latin typeface="Times New Roman"/>
                <a:cs typeface="Times New Roman"/>
              </a:rPr>
              <a:t>y</a:t>
            </a:r>
            <a:r>
              <a:rPr sz="2625" i="1" baseline="-25396" dirty="0">
                <a:latin typeface="Times New Roman"/>
                <a:cs typeface="Times New Roman"/>
              </a:rPr>
              <a:t>	</a:t>
            </a:r>
            <a:r>
              <a:rPr sz="3000" dirty="0">
                <a:latin typeface="Symbol"/>
                <a:cs typeface="Symbol"/>
              </a:rPr>
              <a:t>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48796" y="4065177"/>
            <a:ext cx="26035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i="1" dirty="0">
                <a:latin typeface="Times New Roman"/>
                <a:cs typeface="Times New Roman"/>
              </a:rPr>
              <a:t>E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7575" y="4300759"/>
            <a:ext cx="719455" cy="479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65" dirty="0">
                <a:latin typeface="Symbol"/>
                <a:cs typeface="Symbol"/>
              </a:rPr>
              <a:t></a:t>
            </a:r>
            <a:r>
              <a:rPr sz="2625" spc="-15" baseline="-25396" dirty="0">
                <a:latin typeface="Symbol"/>
                <a:cs typeface="Symbol"/>
              </a:rPr>
              <a:t></a:t>
            </a:r>
            <a:r>
              <a:rPr sz="2625" baseline="-25396" dirty="0">
                <a:latin typeface="Times New Roman"/>
                <a:cs typeface="Times New Roman"/>
              </a:rPr>
              <a:t> </a:t>
            </a:r>
            <a:r>
              <a:rPr sz="2625" spc="179" baseline="-25396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Symbol"/>
                <a:cs typeface="Symbol"/>
              </a:rPr>
              <a:t>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71895" y="5335471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(2)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94739" y="6140143"/>
            <a:ext cx="5651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Зд</a:t>
            </a:r>
            <a:r>
              <a:rPr sz="1800" spc="5" dirty="0">
                <a:latin typeface="Times New Roman"/>
                <a:cs typeface="Times New Roman"/>
              </a:rPr>
              <a:t>есь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11172" y="6140143"/>
            <a:ext cx="3540125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5"/>
              </a:lnSpc>
              <a:tabLst>
                <a:tab pos="437515" algn="l"/>
                <a:tab pos="866140" algn="l"/>
              </a:tabLst>
            </a:pPr>
            <a:r>
              <a:rPr sz="1800" dirty="0">
                <a:latin typeface="Times New Roman"/>
                <a:cs typeface="Times New Roman"/>
              </a:rPr>
              <a:t>σ</a:t>
            </a:r>
            <a:r>
              <a:rPr sz="1725" i="1" baseline="-12077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,	σ</a:t>
            </a:r>
            <a:r>
              <a:rPr sz="1725" baseline="-12077" dirty="0">
                <a:latin typeface="Times New Roman"/>
                <a:cs typeface="Times New Roman"/>
              </a:rPr>
              <a:t>θ</a:t>
            </a:r>
            <a:r>
              <a:rPr sz="1800" dirty="0">
                <a:latin typeface="Times New Roman"/>
                <a:cs typeface="Times New Roman"/>
              </a:rPr>
              <a:t>,	</a:t>
            </a:r>
            <a:r>
              <a:rPr sz="1800" spc="-5" dirty="0">
                <a:latin typeface="Times New Roman"/>
                <a:cs typeface="Times New Roman"/>
              </a:rPr>
              <a:t>ε</a:t>
            </a:r>
            <a:r>
              <a:rPr sz="1725" i="1" baseline="-12077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554990">
              <a:lnSpc>
                <a:spcPts val="2115"/>
              </a:lnSpc>
              <a:tabLst>
                <a:tab pos="1007110" algn="l"/>
                <a:tab pos="3007995" algn="l"/>
                <a:tab pos="3450590" algn="l"/>
              </a:tabLst>
            </a:pP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нци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ом;	</a:t>
            </a:r>
            <a:r>
              <a:rPr sz="1200" i="1" spc="15" dirty="0">
                <a:latin typeface="Times New Roman"/>
                <a:cs typeface="Times New Roman"/>
              </a:rPr>
              <a:t>u</a:t>
            </a:r>
            <a:r>
              <a:rPr sz="1200" i="1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62299" y="6140143"/>
            <a:ext cx="2099945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6870" algn="l"/>
                <a:tab pos="611505" algn="l"/>
                <a:tab pos="1964055" algn="l"/>
              </a:tabLst>
            </a:pPr>
            <a:r>
              <a:rPr sz="1800" dirty="0">
                <a:latin typeface="Times New Roman"/>
                <a:cs typeface="Times New Roman"/>
              </a:rPr>
              <a:t>ε</a:t>
            </a:r>
            <a:r>
              <a:rPr sz="1725" baseline="-12077" dirty="0">
                <a:latin typeface="Times New Roman"/>
                <a:cs typeface="Times New Roman"/>
              </a:rPr>
              <a:t>θ	</a:t>
            </a:r>
            <a:r>
              <a:rPr sz="1800" dirty="0">
                <a:latin typeface="Times New Roman"/>
                <a:cs typeface="Times New Roman"/>
              </a:rPr>
              <a:t>-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	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14398" y="6140143"/>
            <a:ext cx="15189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97635" algn="l"/>
              </a:tabLst>
            </a:pP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орма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и	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7739" y="6402347"/>
            <a:ext cx="11804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39601" y="6402271"/>
            <a:ext cx="1397000" cy="795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6535" algn="r">
              <a:lnSpc>
                <a:spcPct val="98600"/>
              </a:lnSpc>
              <a:tabLst>
                <a:tab pos="455930" algn="l"/>
                <a:tab pos="672465" algn="l"/>
              </a:tabLst>
            </a:pP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ые </a:t>
            </a:r>
            <a:r>
              <a:rPr sz="1250" i="1" spc="15" dirty="0">
                <a:latin typeface="Times New Roman"/>
                <a:cs typeface="Times New Roman"/>
              </a:rPr>
              <a:t>E</a:t>
            </a:r>
            <a:r>
              <a:rPr sz="1250" spc="-15" dirty="0">
                <a:latin typeface="Times New Roman"/>
                <a:cs typeface="Times New Roman"/>
              </a:rPr>
              <a:t>,</a:t>
            </a:r>
            <a:r>
              <a:rPr sz="1250" dirty="0">
                <a:latin typeface="Times New Roman"/>
                <a:cs typeface="Times New Roman"/>
              </a:rPr>
              <a:t> </a:t>
            </a:r>
            <a:r>
              <a:rPr sz="1250" spc="-155" dirty="0">
                <a:latin typeface="Times New Roman"/>
                <a:cs typeface="Times New Roman"/>
              </a:rPr>
              <a:t> </a:t>
            </a:r>
            <a:r>
              <a:rPr sz="1250" spc="-30" dirty="0">
                <a:latin typeface="Symbol"/>
                <a:cs typeface="Symbol"/>
              </a:rPr>
              <a:t></a:t>
            </a:r>
            <a:r>
              <a:rPr sz="125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-	мо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ль </a:t>
            </a:r>
            <a:r>
              <a:rPr sz="1800" spc="-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рав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67739" y="6670419"/>
            <a:ext cx="319278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55"/>
              </a:lnSpc>
              <a:tabLst>
                <a:tab pos="1530350" algn="l"/>
              </a:tabLst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ще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я;	</a:t>
            </a:r>
            <a:r>
              <a:rPr sz="1800" i="1" spc="-1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5"/>
              </a:lnSpc>
              <a:tabLst>
                <a:tab pos="1379220" algn="l"/>
                <a:tab pos="1870075" algn="l"/>
              </a:tabLst>
            </a:pP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	и	ко</a:t>
            </a:r>
            <a:r>
              <a:rPr sz="1800" spc="-5" dirty="0">
                <a:latin typeface="Times New Roman"/>
                <a:cs typeface="Times New Roman"/>
              </a:rPr>
              <a:t>эффи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28035" y="6670419"/>
            <a:ext cx="26676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  <a:tab pos="1472565" algn="l"/>
              </a:tabLst>
            </a:pPr>
            <a:r>
              <a:rPr sz="1800" dirty="0">
                <a:latin typeface="Times New Roman"/>
                <a:cs typeface="Times New Roman"/>
              </a:rPr>
              <a:t>-	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ая	к</a:t>
            </a:r>
            <a:r>
              <a:rPr sz="1800" spc="-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04524" y="6943214"/>
            <a:ext cx="100456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67739" y="7205419"/>
            <a:ext cx="26231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овм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орм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600642" y="7901275"/>
            <a:ext cx="521970" cy="0"/>
          </a:xfrm>
          <a:custGeom>
            <a:avLst/>
            <a:gdLst/>
            <a:ahLst/>
            <a:cxnLst/>
            <a:rect l="l" t="t" r="r" b="b"/>
            <a:pathLst>
              <a:path w="521969">
                <a:moveTo>
                  <a:pt x="0" y="0"/>
                </a:moveTo>
                <a:lnTo>
                  <a:pt x="521796" y="0"/>
                </a:lnTo>
              </a:path>
            </a:pathLst>
          </a:custGeom>
          <a:ln w="16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77654" y="7699619"/>
            <a:ext cx="2461260" cy="621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80"/>
              </a:lnSpc>
              <a:tabLst>
                <a:tab pos="812800" algn="l"/>
              </a:tabLst>
            </a:pPr>
            <a:r>
              <a:rPr sz="2600" i="1" spc="10" dirty="0">
                <a:latin typeface="Times New Roman"/>
                <a:cs typeface="Times New Roman"/>
              </a:rPr>
              <a:t>y	</a:t>
            </a:r>
            <a:r>
              <a:rPr sz="2600" spc="10" dirty="0">
                <a:latin typeface="Symbol"/>
                <a:cs typeface="Symbol"/>
              </a:rPr>
              <a:t></a:t>
            </a:r>
            <a:r>
              <a:rPr sz="2600" spc="-204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Symbol"/>
                <a:cs typeface="Symbol"/>
              </a:rPr>
              <a:t></a:t>
            </a:r>
            <a:r>
              <a:rPr sz="2250" spc="22" baseline="-24074" dirty="0">
                <a:latin typeface="Symbol"/>
                <a:cs typeface="Symbol"/>
              </a:rPr>
              <a:t></a:t>
            </a:r>
            <a:r>
              <a:rPr sz="2250" baseline="-24074" dirty="0">
                <a:latin typeface="Times New Roman"/>
                <a:cs typeface="Times New Roman"/>
              </a:rPr>
              <a:t> </a:t>
            </a:r>
            <a:r>
              <a:rPr sz="2250" spc="-67" baseline="-24074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Symbol"/>
                <a:cs typeface="Symbol"/>
              </a:rPr>
              <a:t></a:t>
            </a:r>
            <a:r>
              <a:rPr sz="2600" spc="-245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Symbol"/>
                <a:cs typeface="Symbol"/>
              </a:rPr>
              <a:t></a:t>
            </a:r>
            <a:r>
              <a:rPr sz="2600" spc="-415" dirty="0">
                <a:latin typeface="Times New Roman"/>
                <a:cs typeface="Times New Roman"/>
              </a:rPr>
              <a:t> </a:t>
            </a:r>
            <a:r>
              <a:rPr sz="2250" i="1" spc="7" baseline="-24074" dirty="0">
                <a:latin typeface="Times New Roman"/>
                <a:cs typeface="Times New Roman"/>
              </a:rPr>
              <a:t>y</a:t>
            </a:r>
            <a:r>
              <a:rPr sz="2250" i="1" baseline="-24074" dirty="0">
                <a:latin typeface="Times New Roman"/>
                <a:cs typeface="Times New Roman"/>
              </a:rPr>
              <a:t>  </a:t>
            </a:r>
            <a:r>
              <a:rPr sz="2250" i="1" spc="-277" baseline="-24074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Symbol"/>
                <a:cs typeface="Symbol"/>
              </a:rPr>
              <a:t>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0</a:t>
            </a:r>
            <a:endParaRPr sz="2600">
              <a:latin typeface="Times New Roman"/>
              <a:cs typeface="Times New Roman"/>
            </a:endParaRPr>
          </a:p>
          <a:p>
            <a:pPr marL="323215">
              <a:lnSpc>
                <a:spcPts val="2580"/>
              </a:lnSpc>
            </a:pPr>
            <a:r>
              <a:rPr sz="2600" i="1" spc="10" dirty="0">
                <a:latin typeface="Times New Roman"/>
                <a:cs typeface="Times New Roman"/>
              </a:rPr>
              <a:t>dy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08954" y="7487221"/>
            <a:ext cx="47879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i="1" spc="215" dirty="0">
                <a:latin typeface="Times New Roman"/>
                <a:cs typeface="Times New Roman"/>
              </a:rPr>
              <a:t>d</a:t>
            </a:r>
            <a:r>
              <a:rPr sz="2600" spc="85" dirty="0">
                <a:latin typeface="Symbol"/>
                <a:cs typeface="Symbol"/>
              </a:rPr>
              <a:t></a:t>
            </a:r>
            <a:r>
              <a:rPr sz="2250" spc="22" baseline="-24074" dirty="0">
                <a:latin typeface="Symbol"/>
                <a:cs typeface="Symbol"/>
              </a:rPr>
              <a:t></a:t>
            </a:r>
            <a:endParaRPr sz="2250" baseline="-24074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67739" y="8380423"/>
            <a:ext cx="3768090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Times New Roman"/>
                <a:cs typeface="Times New Roman"/>
              </a:rPr>
              <a:t>вы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етс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ест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</a:t>
            </a:r>
            <a:r>
              <a:rPr sz="1800" dirty="0">
                <a:latin typeface="Times New Roman"/>
                <a:cs typeface="Times New Roman"/>
              </a:rPr>
              <a:t>о.</a:t>
            </a:r>
            <a:endParaRPr sz="1800">
              <a:latin typeface="Times New Roman"/>
              <a:cs typeface="Times New Roman"/>
            </a:endParaRPr>
          </a:p>
          <a:p>
            <a:pPr marL="12700" marR="5080" indent="284480">
              <a:lnSpc>
                <a:spcPts val="2080"/>
              </a:lnSpc>
              <a:spcBef>
                <a:spcPts val="85"/>
              </a:spcBef>
              <a:tabLst>
                <a:tab pos="1315720" algn="l"/>
                <a:tab pos="2567940" algn="l"/>
                <a:tab pos="3156585" algn="l"/>
              </a:tabLst>
            </a:pPr>
            <a:r>
              <a:rPr sz="1800" spc="-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ль	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	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бы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ате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явл</a:t>
            </a:r>
            <a:r>
              <a:rPr sz="1800" spc="-15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етс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ф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ид</a:t>
            </a:r>
            <a:r>
              <a:rPr sz="180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63805" y="8642627"/>
            <a:ext cx="1969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6884" algn="l"/>
              </a:tabLst>
            </a:pP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з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64941" y="9209154"/>
            <a:ext cx="2216785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i="1" spc="229" dirty="0">
                <a:latin typeface="Times New Roman"/>
                <a:cs typeface="Times New Roman"/>
              </a:rPr>
              <a:t>E</a:t>
            </a:r>
            <a:r>
              <a:rPr sz="2900" spc="25" dirty="0">
                <a:latin typeface="Times New Roman"/>
                <a:cs typeface="Times New Roman"/>
              </a:rPr>
              <a:t>(</a:t>
            </a:r>
            <a:r>
              <a:rPr sz="2900" spc="-365" dirty="0">
                <a:latin typeface="Times New Roman"/>
                <a:cs typeface="Times New Roman"/>
              </a:rPr>
              <a:t> </a:t>
            </a:r>
            <a:r>
              <a:rPr sz="2900" i="1" spc="150" dirty="0">
                <a:latin typeface="Times New Roman"/>
                <a:cs typeface="Times New Roman"/>
              </a:rPr>
              <a:t>y</a:t>
            </a:r>
            <a:r>
              <a:rPr sz="2900" spc="25" dirty="0">
                <a:latin typeface="Times New Roman"/>
                <a:cs typeface="Times New Roman"/>
              </a:rPr>
              <a:t>)</a:t>
            </a:r>
            <a:r>
              <a:rPr sz="2900" spc="-40" dirty="0">
                <a:latin typeface="Times New Roman"/>
                <a:cs typeface="Times New Roman"/>
              </a:rPr>
              <a:t> </a:t>
            </a:r>
            <a:r>
              <a:rPr sz="2900" spc="45" dirty="0">
                <a:latin typeface="Symbol"/>
                <a:cs typeface="Symbol"/>
              </a:rPr>
              <a:t></a:t>
            </a:r>
            <a:r>
              <a:rPr sz="2900" spc="-30" dirty="0">
                <a:latin typeface="Times New Roman"/>
                <a:cs typeface="Times New Roman"/>
              </a:rPr>
              <a:t> </a:t>
            </a:r>
            <a:r>
              <a:rPr sz="2900" i="1" spc="40" dirty="0">
                <a:latin typeface="Times New Roman"/>
                <a:cs typeface="Times New Roman"/>
              </a:rPr>
              <a:t>a</a:t>
            </a:r>
            <a:r>
              <a:rPr sz="2900" i="1" spc="-165" dirty="0">
                <a:latin typeface="Times New Roman"/>
                <a:cs typeface="Times New Roman"/>
              </a:rPr>
              <a:t> </a:t>
            </a:r>
            <a:r>
              <a:rPr sz="2900" spc="45" dirty="0">
                <a:latin typeface="Symbol"/>
                <a:cs typeface="Symbol"/>
              </a:rPr>
              <a:t></a:t>
            </a:r>
            <a:r>
              <a:rPr sz="2900" spc="-310" dirty="0">
                <a:latin typeface="Times New Roman"/>
                <a:cs typeface="Times New Roman"/>
              </a:rPr>
              <a:t> </a:t>
            </a:r>
            <a:r>
              <a:rPr sz="2900" i="1" spc="40" dirty="0">
                <a:latin typeface="Times New Roman"/>
                <a:cs typeface="Times New Roman"/>
              </a:rPr>
              <a:t>b</a:t>
            </a:r>
            <a:r>
              <a:rPr sz="2900" i="1" spc="225" dirty="0">
                <a:latin typeface="Times New Roman"/>
                <a:cs typeface="Times New Roman"/>
              </a:rPr>
              <a:t>y</a:t>
            </a:r>
            <a:r>
              <a:rPr sz="2475" i="1" spc="82" baseline="43771" dirty="0">
                <a:latin typeface="Times New Roman"/>
                <a:cs typeface="Times New Roman"/>
              </a:rPr>
              <a:t>m</a:t>
            </a:r>
            <a:endParaRPr sz="2475" baseline="43771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11371" y="9453319"/>
            <a:ext cx="825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24368" y="9333069"/>
            <a:ext cx="1370965" cy="369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50" spc="90" dirty="0">
                <a:latin typeface="Times New Roman"/>
                <a:cs typeface="Times New Roman"/>
              </a:rPr>
              <a:t>(</a:t>
            </a:r>
            <a:r>
              <a:rPr sz="2250" i="1" spc="-335" dirty="0">
                <a:latin typeface="Times New Roman"/>
                <a:cs typeface="Times New Roman"/>
              </a:rPr>
              <a:t>r</a:t>
            </a:r>
            <a:r>
              <a:rPr sz="1950" spc="37" baseline="-25641" dirty="0">
                <a:latin typeface="Times New Roman"/>
                <a:cs typeface="Times New Roman"/>
              </a:rPr>
              <a:t>1</a:t>
            </a:r>
            <a:r>
              <a:rPr sz="1950" baseline="-25641" dirty="0">
                <a:latin typeface="Times New Roman"/>
                <a:cs typeface="Times New Roman"/>
              </a:rPr>
              <a:t> </a:t>
            </a:r>
            <a:r>
              <a:rPr sz="1950" spc="-30" baseline="-25641" dirty="0">
                <a:latin typeface="Times New Roman"/>
                <a:cs typeface="Times New Roman"/>
              </a:rPr>
              <a:t> </a:t>
            </a:r>
            <a:r>
              <a:rPr sz="2250" spc="45" dirty="0">
                <a:latin typeface="Symbol"/>
                <a:cs typeface="Symbol"/>
              </a:rPr>
              <a:t></a:t>
            </a:r>
            <a:r>
              <a:rPr sz="2250" spc="200" dirty="0">
                <a:latin typeface="Times New Roman"/>
                <a:cs typeface="Times New Roman"/>
              </a:rPr>
              <a:t> </a:t>
            </a:r>
            <a:r>
              <a:rPr sz="2250" i="1" spc="40" dirty="0">
                <a:latin typeface="Times New Roman"/>
                <a:cs typeface="Times New Roman"/>
              </a:rPr>
              <a:t>y</a:t>
            </a:r>
            <a:r>
              <a:rPr sz="2250" i="1" spc="5" dirty="0">
                <a:latin typeface="Times New Roman"/>
                <a:cs typeface="Times New Roman"/>
              </a:rPr>
              <a:t> </a:t>
            </a:r>
            <a:r>
              <a:rPr sz="2250" spc="45" dirty="0">
                <a:latin typeface="Symbol"/>
                <a:cs typeface="Symbol"/>
              </a:rPr>
              <a:t></a:t>
            </a:r>
            <a:r>
              <a:rPr sz="2250" spc="-20" dirty="0">
                <a:latin typeface="Times New Roman"/>
                <a:cs typeface="Times New Roman"/>
              </a:rPr>
              <a:t> </a:t>
            </a:r>
            <a:r>
              <a:rPr sz="2250" i="1" spc="-190" dirty="0">
                <a:latin typeface="Times New Roman"/>
                <a:cs typeface="Times New Roman"/>
              </a:rPr>
              <a:t>r</a:t>
            </a:r>
            <a:r>
              <a:rPr sz="1950" spc="37" baseline="-25641" dirty="0">
                <a:latin typeface="Times New Roman"/>
                <a:cs typeface="Times New Roman"/>
              </a:rPr>
              <a:t>2</a:t>
            </a:r>
            <a:r>
              <a:rPr sz="1950" spc="-97" baseline="-25641" dirty="0">
                <a:latin typeface="Times New Roman"/>
                <a:cs typeface="Times New Roman"/>
              </a:rPr>
              <a:t> </a:t>
            </a:r>
            <a:r>
              <a:rPr sz="2250" spc="30" dirty="0">
                <a:latin typeface="Times New Roman"/>
                <a:cs typeface="Times New Roman"/>
              </a:rPr>
              <a:t>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06515" y="9453319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(3)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731888"/>
            <a:ext cx="4836795" cy="32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эффи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 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3150" i="1" spc="30" baseline="6613" dirty="0">
                <a:latin typeface="Times New Roman"/>
                <a:cs typeface="Times New Roman"/>
              </a:rPr>
              <a:t>a</a:t>
            </a:r>
            <a:r>
              <a:rPr sz="3150" i="1" baseline="6613" dirty="0">
                <a:latin typeface="Times New Roman"/>
                <a:cs typeface="Times New Roman"/>
              </a:rPr>
              <a:t> </a:t>
            </a:r>
            <a:r>
              <a:rPr sz="3150" i="1" spc="-315" baseline="6613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3225" i="1" spc="44" baseline="6459" dirty="0">
                <a:latin typeface="Times New Roman"/>
                <a:cs typeface="Times New Roman"/>
              </a:rPr>
              <a:t>b</a:t>
            </a:r>
            <a:r>
              <a:rPr sz="3225" i="1" baseline="6459" dirty="0">
                <a:latin typeface="Times New Roman"/>
                <a:cs typeface="Times New Roman"/>
              </a:rPr>
              <a:t> </a:t>
            </a:r>
            <a:r>
              <a:rPr sz="3225" i="1" spc="-232" baseline="645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еля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сл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8386" y="1090641"/>
            <a:ext cx="2687320" cy="36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96365" algn="l"/>
              </a:tabLst>
            </a:pPr>
            <a:r>
              <a:rPr sz="2200" i="1" spc="175" dirty="0">
                <a:latin typeface="Times New Roman"/>
                <a:cs typeface="Times New Roman"/>
              </a:rPr>
              <a:t>E</a:t>
            </a:r>
            <a:r>
              <a:rPr sz="2250" spc="60" dirty="0">
                <a:latin typeface="Times New Roman"/>
                <a:cs typeface="Times New Roman"/>
              </a:rPr>
              <a:t>(</a:t>
            </a:r>
            <a:r>
              <a:rPr sz="2200" i="1" spc="-335" dirty="0">
                <a:latin typeface="Times New Roman"/>
                <a:cs typeface="Times New Roman"/>
              </a:rPr>
              <a:t>r</a:t>
            </a:r>
            <a:r>
              <a:rPr sz="1950" spc="7" baseline="-25641" dirty="0">
                <a:latin typeface="Times New Roman"/>
                <a:cs typeface="Times New Roman"/>
              </a:rPr>
              <a:t>1</a:t>
            </a:r>
            <a:r>
              <a:rPr sz="1950" spc="-262" baseline="-25641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)</a:t>
            </a:r>
            <a:r>
              <a:rPr sz="2250" spc="-40" dirty="0">
                <a:latin typeface="Times New Roman"/>
                <a:cs typeface="Times New Roman"/>
              </a:rPr>
              <a:t> </a:t>
            </a:r>
            <a:r>
              <a:rPr sz="2200" spc="35" dirty="0">
                <a:latin typeface="Symbol"/>
                <a:cs typeface="Symbol"/>
              </a:rPr>
              <a:t>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i="1" spc="-110" dirty="0">
                <a:latin typeface="Times New Roman"/>
                <a:cs typeface="Times New Roman"/>
              </a:rPr>
              <a:t>E</a:t>
            </a:r>
            <a:r>
              <a:rPr sz="1950" spc="7" baseline="-25641" dirty="0">
                <a:latin typeface="Times New Roman"/>
                <a:cs typeface="Times New Roman"/>
              </a:rPr>
              <a:t>1</a:t>
            </a:r>
            <a:r>
              <a:rPr sz="1950" spc="-315" baseline="-25641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,</a:t>
            </a:r>
            <a:r>
              <a:rPr sz="2250" dirty="0">
                <a:latin typeface="Times New Roman"/>
                <a:cs typeface="Times New Roman"/>
              </a:rPr>
              <a:t>	</a:t>
            </a:r>
            <a:r>
              <a:rPr sz="2200" i="1" spc="175" dirty="0">
                <a:latin typeface="Times New Roman"/>
                <a:cs typeface="Times New Roman"/>
              </a:rPr>
              <a:t>E</a:t>
            </a:r>
            <a:r>
              <a:rPr sz="2250" spc="60" dirty="0">
                <a:latin typeface="Times New Roman"/>
                <a:cs typeface="Times New Roman"/>
              </a:rPr>
              <a:t>(</a:t>
            </a:r>
            <a:r>
              <a:rPr sz="2200" i="1" spc="-195" dirty="0">
                <a:latin typeface="Times New Roman"/>
                <a:cs typeface="Times New Roman"/>
              </a:rPr>
              <a:t>r</a:t>
            </a:r>
            <a:r>
              <a:rPr sz="1950" spc="7" baseline="-25641" dirty="0">
                <a:latin typeface="Times New Roman"/>
                <a:cs typeface="Times New Roman"/>
              </a:rPr>
              <a:t>2</a:t>
            </a:r>
            <a:r>
              <a:rPr sz="1950" spc="-104" baseline="-25641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)</a:t>
            </a:r>
            <a:r>
              <a:rPr sz="2250" spc="-40" dirty="0">
                <a:latin typeface="Times New Roman"/>
                <a:cs typeface="Times New Roman"/>
              </a:rPr>
              <a:t> </a:t>
            </a:r>
            <a:r>
              <a:rPr sz="2200" spc="35" dirty="0">
                <a:latin typeface="Symbol"/>
                <a:cs typeface="Symbol"/>
              </a:rPr>
              <a:t>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i="1" spc="35" dirty="0">
                <a:latin typeface="Times New Roman"/>
                <a:cs typeface="Times New Roman"/>
              </a:rPr>
              <a:t>E</a:t>
            </a:r>
            <a:r>
              <a:rPr sz="1950" spc="7" baseline="-25641" dirty="0">
                <a:latin typeface="Times New Roman"/>
                <a:cs typeface="Times New Roman"/>
              </a:rPr>
              <a:t>2</a:t>
            </a:r>
            <a:r>
              <a:rPr sz="1950" spc="225" baseline="-25641" dirty="0">
                <a:latin typeface="Times New Roman"/>
                <a:cs typeface="Times New Roman"/>
              </a:rPr>
              <a:t> </a:t>
            </a:r>
            <a:r>
              <a:rPr sz="2700" baseline="-15432" dirty="0">
                <a:latin typeface="Times New Roman"/>
                <a:cs typeface="Times New Roman"/>
              </a:rPr>
              <a:t>,</a:t>
            </a:r>
            <a:endParaRPr sz="2700" baseline="-1543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0619" y="1205431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(4)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816" y="1630627"/>
            <a:ext cx="3371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1149" y="1521742"/>
            <a:ext cx="717550" cy="35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i="1" spc="-135" dirty="0">
                <a:latin typeface="Times New Roman"/>
                <a:cs typeface="Times New Roman"/>
              </a:rPr>
              <a:t>E</a:t>
            </a:r>
            <a:r>
              <a:rPr sz="1950" spc="-15" baseline="-25641" dirty="0">
                <a:latin typeface="Times New Roman"/>
                <a:cs typeface="Times New Roman"/>
              </a:rPr>
              <a:t>1</a:t>
            </a:r>
            <a:r>
              <a:rPr sz="1950" spc="-315" baseline="-25641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225" dirty="0">
                <a:latin typeface="Times New Roman"/>
                <a:cs typeface="Times New Roman"/>
              </a:rPr>
              <a:t> </a:t>
            </a:r>
            <a:r>
              <a:rPr sz="2200" i="1" spc="5" dirty="0">
                <a:latin typeface="Times New Roman"/>
                <a:cs typeface="Times New Roman"/>
              </a:rPr>
              <a:t>E</a:t>
            </a:r>
            <a:r>
              <a:rPr sz="1950" spc="-15" baseline="-25641" dirty="0">
                <a:latin typeface="Times New Roman"/>
                <a:cs typeface="Times New Roman"/>
              </a:rPr>
              <a:t>2</a:t>
            </a:r>
            <a:endParaRPr sz="1950" baseline="-2564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9903" y="1630627"/>
            <a:ext cx="465264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ли 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ала 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7739" y="1976499"/>
            <a:ext cx="10941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5490" algn="l"/>
              </a:tabLst>
            </a:pP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ы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6981" y="1975584"/>
            <a:ext cx="429259" cy="261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10" dirty="0">
                <a:latin typeface="Times New Roman"/>
                <a:cs typeface="Times New Roman"/>
              </a:rPr>
              <a:t>y</a:t>
            </a:r>
            <a:r>
              <a:rPr sz="1550" i="1" spc="2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Symbol"/>
                <a:cs typeface="Symbol"/>
              </a:rPr>
              <a:t>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i="1" spc="-240" dirty="0">
                <a:latin typeface="Times New Roman"/>
                <a:cs typeface="Times New Roman"/>
              </a:rPr>
              <a:t>r</a:t>
            </a:r>
            <a:r>
              <a:rPr sz="1350" baseline="-24691" dirty="0">
                <a:latin typeface="Times New Roman"/>
                <a:cs typeface="Times New Roman"/>
              </a:rPr>
              <a:t>1</a:t>
            </a:r>
            <a:endParaRPr sz="1350" baseline="-24691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5948" y="1976575"/>
            <a:ext cx="1479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9757" y="1933095"/>
            <a:ext cx="507365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5" dirty="0">
                <a:latin typeface="Times New Roman"/>
                <a:cs typeface="Times New Roman"/>
              </a:rPr>
              <a:t>y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Symbol"/>
                <a:cs typeface="Symbol"/>
              </a:rPr>
              <a:t>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i="1" spc="-170" dirty="0">
                <a:latin typeface="Times New Roman"/>
                <a:cs typeface="Times New Roman"/>
              </a:rPr>
              <a:t>r</a:t>
            </a:r>
            <a:r>
              <a:rPr sz="1575" baseline="-23809" dirty="0">
                <a:latin typeface="Times New Roman"/>
                <a:cs typeface="Times New Roman"/>
              </a:rPr>
              <a:t>2</a:t>
            </a:r>
            <a:endParaRPr sz="1575" baseline="-23809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56735" y="1976575"/>
            <a:ext cx="3176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1960" algn="l"/>
                <a:tab pos="2219325" algn="l"/>
                <a:tab pos="2950845" algn="l"/>
              </a:tabLst>
            </a:pP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оо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о.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	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ы	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з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7816" y="2280813"/>
            <a:ext cx="4064635" cy="597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ате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ла 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2850" i="1" spc="-157" baseline="10233" dirty="0">
                <a:latin typeface="Times New Roman"/>
                <a:cs typeface="Times New Roman"/>
              </a:rPr>
              <a:t>E</a:t>
            </a:r>
            <a:r>
              <a:rPr sz="1650" spc="15" baseline="-7575" dirty="0">
                <a:latin typeface="Times New Roman"/>
                <a:cs typeface="Times New Roman"/>
              </a:rPr>
              <a:t>1</a:t>
            </a:r>
            <a:r>
              <a:rPr sz="1650" baseline="-7575" dirty="0">
                <a:latin typeface="Times New Roman"/>
                <a:cs typeface="Times New Roman"/>
              </a:rPr>
              <a:t> </a:t>
            </a:r>
            <a:r>
              <a:rPr sz="1650" spc="7" baseline="-7575" dirty="0">
                <a:latin typeface="Times New Roman"/>
                <a:cs typeface="Times New Roman"/>
              </a:rPr>
              <a:t> </a:t>
            </a:r>
            <a:r>
              <a:rPr sz="2850" spc="30" baseline="10233" dirty="0">
                <a:latin typeface="Symbol"/>
                <a:cs typeface="Symbol"/>
              </a:rPr>
              <a:t></a:t>
            </a:r>
            <a:r>
              <a:rPr sz="2850" spc="52" baseline="10233" dirty="0">
                <a:latin typeface="Times New Roman"/>
                <a:cs typeface="Times New Roman"/>
              </a:rPr>
              <a:t> </a:t>
            </a:r>
            <a:r>
              <a:rPr sz="2850" i="1" spc="22" baseline="10233" dirty="0">
                <a:latin typeface="Times New Roman"/>
                <a:cs typeface="Times New Roman"/>
              </a:rPr>
              <a:t>E</a:t>
            </a:r>
            <a:r>
              <a:rPr sz="1650" spc="15" baseline="-7575" dirty="0">
                <a:latin typeface="Times New Roman"/>
                <a:cs typeface="Times New Roman"/>
              </a:rPr>
              <a:t>2</a:t>
            </a:r>
            <a:r>
              <a:rPr sz="1650" spc="-225" baseline="-7575" dirty="0">
                <a:latin typeface="Times New Roman"/>
                <a:cs typeface="Times New Roman"/>
              </a:rPr>
              <a:t> </a:t>
            </a:r>
            <a:r>
              <a:rPr sz="2850" spc="7" baseline="10233" dirty="0">
                <a:latin typeface="Times New Roman"/>
                <a:cs typeface="Times New Roman"/>
              </a:rPr>
              <a:t>.</a:t>
            </a:r>
            <a:endParaRPr sz="2850" baseline="10233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50"/>
              </a:spcBef>
            </a:pP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сл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й (4)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ав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(3)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сле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4484" y="3101997"/>
            <a:ext cx="462915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i="1" spc="-15" dirty="0">
                <a:latin typeface="Times New Roman"/>
                <a:cs typeface="Times New Roman"/>
              </a:rPr>
              <a:t>a</a:t>
            </a:r>
            <a:r>
              <a:rPr sz="2050" i="1" spc="-5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</a:t>
            </a:r>
            <a:r>
              <a:rPr sz="2050" spc="-10" dirty="0">
                <a:latin typeface="Times New Roman"/>
                <a:cs typeface="Times New Roman"/>
              </a:rPr>
              <a:t> </a:t>
            </a:r>
            <a:r>
              <a:rPr sz="1800" u="heavy" spc="-15" baseline="34722" dirty="0">
                <a:latin typeface="Times New Roman"/>
                <a:cs typeface="Times New Roman"/>
              </a:rPr>
              <a:t> </a:t>
            </a:r>
            <a:endParaRPr sz="1800" baseline="34722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00215" y="3101997"/>
            <a:ext cx="1015365" cy="177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2315" algn="l"/>
              </a:tabLst>
            </a:pPr>
            <a:r>
              <a:rPr sz="1200" u="heavy" spc="-10" dirty="0">
                <a:latin typeface="Times New Roman"/>
                <a:cs typeface="Times New Roman"/>
              </a:rPr>
              <a:t>1 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u="heavy" spc="-10" dirty="0">
                <a:latin typeface="Times New Roman"/>
                <a:cs typeface="Times New Roman"/>
              </a:rPr>
              <a:t>2 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u="heavy" spc="-10" dirty="0">
                <a:latin typeface="Times New Roman"/>
                <a:cs typeface="Times New Roman"/>
              </a:rPr>
              <a:t>2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u="heavy" spc="-10" dirty="0">
                <a:latin typeface="Times New Roman"/>
                <a:cs typeface="Times New Roman"/>
              </a:rPr>
              <a:t>1 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24075" y="3101997"/>
            <a:ext cx="689610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2570" algn="l"/>
              </a:tabLst>
            </a:pPr>
            <a:r>
              <a:rPr sz="2050" spc="-10" dirty="0">
                <a:latin typeface="Times New Roman"/>
                <a:cs typeface="Times New Roman"/>
              </a:rPr>
              <a:t>,	</a:t>
            </a:r>
            <a:r>
              <a:rPr sz="2050" i="1" spc="-15" dirty="0">
                <a:latin typeface="Times New Roman"/>
                <a:cs typeface="Times New Roman"/>
              </a:rPr>
              <a:t>b</a:t>
            </a:r>
            <a:r>
              <a:rPr sz="2050" i="1" spc="-35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</a:t>
            </a:r>
            <a:r>
              <a:rPr sz="2050" spc="-10" dirty="0">
                <a:latin typeface="Times New Roman"/>
                <a:cs typeface="Times New Roman"/>
              </a:rPr>
              <a:t> </a:t>
            </a:r>
            <a:r>
              <a:rPr sz="1800" u="heavy" spc="-15" baseline="34722" dirty="0">
                <a:latin typeface="Times New Roman"/>
                <a:cs typeface="Times New Roman"/>
              </a:rPr>
              <a:t> </a:t>
            </a:r>
            <a:endParaRPr sz="1800" baseline="3472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22646" y="3101997"/>
            <a:ext cx="720725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6570" algn="l"/>
              </a:tabLst>
            </a:pPr>
            <a:r>
              <a:rPr sz="1200" u="heavy" spc="-10" dirty="0">
                <a:latin typeface="Times New Roman"/>
                <a:cs typeface="Times New Roman"/>
              </a:rPr>
              <a:t>1 </a:t>
            </a:r>
            <a:r>
              <a:rPr sz="1200" spc="-10" dirty="0">
                <a:latin typeface="Times New Roman"/>
                <a:cs typeface="Times New Roman"/>
              </a:rPr>
              <a:t>	</a:t>
            </a:r>
            <a:r>
              <a:rPr sz="1200" u="heavy" spc="-15" dirty="0">
                <a:latin typeface="Times New Roman"/>
                <a:cs typeface="Times New Roman"/>
              </a:rPr>
              <a:t>2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3075" spc="-15" baseline="-20325" dirty="0">
                <a:latin typeface="Times New Roman"/>
                <a:cs typeface="Times New Roman"/>
              </a:rPr>
              <a:t>.</a:t>
            </a:r>
            <a:endParaRPr sz="3075" baseline="-2032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94739" y="3471953"/>
            <a:ext cx="1148715" cy="579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81940" algn="r">
              <a:lnSpc>
                <a:spcPct val="100000"/>
              </a:lnSpc>
            </a:pPr>
            <a:r>
              <a:rPr sz="1200" spc="-1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700" spc="-7" baseline="-7716" dirty="0">
                <a:latin typeface="Times New Roman"/>
                <a:cs typeface="Times New Roman"/>
              </a:rPr>
              <a:t>Д</a:t>
            </a:r>
            <a:r>
              <a:rPr sz="2700" baseline="-7716" dirty="0">
                <a:latin typeface="Times New Roman"/>
                <a:cs typeface="Times New Roman"/>
              </a:rPr>
              <a:t>ля </a:t>
            </a:r>
            <a:r>
              <a:rPr sz="2700" spc="-165" baseline="-7716" dirty="0">
                <a:latin typeface="Times New Roman"/>
                <a:cs typeface="Times New Roman"/>
              </a:rPr>
              <a:t> </a:t>
            </a:r>
            <a:r>
              <a:rPr sz="1750" i="1" spc="-100" dirty="0">
                <a:latin typeface="Times New Roman"/>
                <a:cs typeface="Times New Roman"/>
              </a:rPr>
              <a:t>E</a:t>
            </a:r>
            <a:r>
              <a:rPr sz="1500" spc="30" baseline="-25000" dirty="0">
                <a:latin typeface="Times New Roman"/>
                <a:cs typeface="Times New Roman"/>
              </a:rPr>
              <a:t>1</a:t>
            </a:r>
            <a:r>
              <a:rPr sz="1500" baseline="-25000" dirty="0">
                <a:latin typeface="Times New Roman"/>
                <a:cs typeface="Times New Roman"/>
              </a:rPr>
              <a:t> </a:t>
            </a:r>
            <a:r>
              <a:rPr sz="1500" spc="22" baseline="-25000" dirty="0">
                <a:latin typeface="Times New Roman"/>
                <a:cs typeface="Times New Roman"/>
              </a:rPr>
              <a:t> </a:t>
            </a:r>
            <a:r>
              <a:rPr sz="1750" spc="15" dirty="0">
                <a:latin typeface="Symbol"/>
                <a:cs typeface="Symbol"/>
              </a:rPr>
              <a:t></a:t>
            </a:r>
            <a:r>
              <a:rPr sz="1750" spc="35" dirty="0">
                <a:latin typeface="Times New Roman"/>
                <a:cs typeface="Times New Roman"/>
              </a:rPr>
              <a:t> </a:t>
            </a:r>
            <a:r>
              <a:rPr sz="1750" i="1" spc="15" dirty="0">
                <a:latin typeface="Times New Roman"/>
                <a:cs typeface="Times New Roman"/>
              </a:rPr>
              <a:t>E</a:t>
            </a:r>
            <a:r>
              <a:rPr sz="1500" spc="30" baseline="-25000" dirty="0">
                <a:latin typeface="Times New Roman"/>
                <a:cs typeface="Times New Roman"/>
              </a:rPr>
              <a:t>2</a:t>
            </a:r>
            <a:endParaRPr sz="1500" baseline="-25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37936" y="3471953"/>
            <a:ext cx="210185" cy="53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  <a:spcBef>
                <a:spcPts val="380"/>
              </a:spcBef>
            </a:pPr>
            <a:r>
              <a:rPr sz="2050" i="1" spc="35" dirty="0">
                <a:latin typeface="Times New Roman"/>
                <a:cs typeface="Times New Roman"/>
              </a:rPr>
              <a:t>E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42595" y="3471953"/>
            <a:ext cx="572770" cy="177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4505" algn="l"/>
              </a:tabLst>
            </a:pPr>
            <a:r>
              <a:rPr sz="1200" spc="-15" dirty="0">
                <a:latin typeface="Times New Roman"/>
                <a:cs typeface="Times New Roman"/>
              </a:rPr>
              <a:t>2	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58807" y="2917365"/>
            <a:ext cx="121539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i="1" spc="-15" dirty="0">
                <a:latin typeface="Times New Roman"/>
                <a:cs typeface="Times New Roman"/>
              </a:rPr>
              <a:t>E</a:t>
            </a:r>
            <a:r>
              <a:rPr sz="2050" i="1" spc="-45" dirty="0">
                <a:latin typeface="Times New Roman"/>
                <a:cs typeface="Times New Roman"/>
              </a:rPr>
              <a:t> </a:t>
            </a: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r>
              <a:rPr sz="1800" i="1" baseline="41666" dirty="0">
                <a:latin typeface="Times New Roman"/>
                <a:cs typeface="Times New Roman"/>
              </a:rPr>
              <a:t> </a:t>
            </a:r>
            <a:r>
              <a:rPr sz="1800" i="1" spc="-67" baseline="41666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</a:t>
            </a:r>
            <a:r>
              <a:rPr sz="2050" spc="-105" dirty="0">
                <a:latin typeface="Times New Roman"/>
                <a:cs typeface="Times New Roman"/>
              </a:rPr>
              <a:t> </a:t>
            </a:r>
            <a:r>
              <a:rPr sz="2050" i="1" spc="-15" dirty="0">
                <a:latin typeface="Times New Roman"/>
                <a:cs typeface="Times New Roman"/>
              </a:rPr>
              <a:t>E</a:t>
            </a:r>
            <a:r>
              <a:rPr sz="2050" i="1" spc="170" dirty="0">
                <a:latin typeface="Times New Roman"/>
                <a:cs typeface="Times New Roman"/>
              </a:rPr>
              <a:t> </a:t>
            </a: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endParaRPr sz="1800" baseline="41666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89715" y="3287321"/>
            <a:ext cx="74485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r>
              <a:rPr sz="1800" i="1" baseline="41666" dirty="0">
                <a:latin typeface="Times New Roman"/>
                <a:cs typeface="Times New Roman"/>
              </a:rPr>
              <a:t> </a:t>
            </a:r>
            <a:r>
              <a:rPr sz="1800" i="1" spc="-67" baseline="41666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</a:t>
            </a:r>
            <a:r>
              <a:rPr sz="2050" spc="-170" dirty="0">
                <a:latin typeface="Times New Roman"/>
                <a:cs typeface="Times New Roman"/>
              </a:rPr>
              <a:t> </a:t>
            </a: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endParaRPr sz="1800" baseline="41666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66425" y="3287321"/>
            <a:ext cx="74549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r>
              <a:rPr sz="1800" i="1" baseline="41666" dirty="0">
                <a:latin typeface="Times New Roman"/>
                <a:cs typeface="Times New Roman"/>
              </a:rPr>
              <a:t> </a:t>
            </a:r>
            <a:r>
              <a:rPr sz="1800" i="1" spc="-67" baseline="41666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</a:t>
            </a:r>
            <a:r>
              <a:rPr sz="2050" spc="-170" dirty="0">
                <a:latin typeface="Times New Roman"/>
                <a:cs typeface="Times New Roman"/>
              </a:rPr>
              <a:t> </a:t>
            </a:r>
            <a:r>
              <a:rPr sz="2050" i="1" spc="165" dirty="0">
                <a:latin typeface="Times New Roman"/>
                <a:cs typeface="Times New Roman"/>
              </a:rPr>
              <a:t>r</a:t>
            </a:r>
            <a:r>
              <a:rPr sz="1800" i="1" spc="-30" baseline="41666" dirty="0">
                <a:latin typeface="Times New Roman"/>
                <a:cs typeface="Times New Roman"/>
              </a:rPr>
              <a:t>m</a:t>
            </a:r>
            <a:endParaRPr sz="1800" baseline="41666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81267" y="2941559"/>
            <a:ext cx="651510" cy="291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i="1" spc="-15" dirty="0">
                <a:latin typeface="Times New Roman"/>
                <a:cs typeface="Times New Roman"/>
              </a:rPr>
              <a:t>E </a:t>
            </a:r>
            <a:r>
              <a:rPr sz="2050" i="1" spc="-114" dirty="0">
                <a:latin typeface="Times New Roman"/>
                <a:cs typeface="Times New Roman"/>
              </a:rPr>
              <a:t> </a:t>
            </a:r>
            <a:r>
              <a:rPr sz="2050" spc="-15" dirty="0">
                <a:latin typeface="Symbol"/>
                <a:cs typeface="Symbol"/>
              </a:rPr>
              <a:t></a:t>
            </a:r>
            <a:r>
              <a:rPr sz="2050" spc="-105" dirty="0">
                <a:latin typeface="Times New Roman"/>
                <a:cs typeface="Times New Roman"/>
              </a:rPr>
              <a:t> </a:t>
            </a:r>
            <a:r>
              <a:rPr sz="2050" i="1" spc="-15" dirty="0">
                <a:latin typeface="Times New Roman"/>
                <a:cs typeface="Times New Roman"/>
              </a:rPr>
              <a:t>E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63667" y="3273499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(5)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45298" y="3691020"/>
            <a:ext cx="188595" cy="179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Symbol"/>
                <a:cs typeface="Symbol"/>
              </a:rPr>
              <a:t></a:t>
            </a:r>
            <a:r>
              <a:rPr sz="1200" spc="1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26193" y="3721856"/>
            <a:ext cx="3900170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75" spc="30" baseline="9485" dirty="0">
                <a:latin typeface="Times New Roman"/>
                <a:cs typeface="Times New Roman"/>
              </a:rPr>
              <a:t>(</a:t>
            </a:r>
            <a:r>
              <a:rPr sz="3075" spc="-390" baseline="9485" dirty="0">
                <a:latin typeface="Times New Roman"/>
                <a:cs typeface="Times New Roman"/>
              </a:rPr>
              <a:t> </a:t>
            </a:r>
            <a:r>
              <a:rPr sz="3075" i="1" spc="165" baseline="9485" dirty="0">
                <a:latin typeface="Times New Roman"/>
                <a:cs typeface="Times New Roman"/>
              </a:rPr>
              <a:t>y</a:t>
            </a:r>
            <a:r>
              <a:rPr sz="3075" spc="30" baseline="9485" dirty="0">
                <a:latin typeface="Times New Roman"/>
                <a:cs typeface="Times New Roman"/>
              </a:rPr>
              <a:t>)</a:t>
            </a:r>
            <a:r>
              <a:rPr sz="3075" baseline="9485" dirty="0">
                <a:latin typeface="Times New Roman"/>
                <a:cs typeface="Times New Roman"/>
              </a:rPr>
              <a:t> </a:t>
            </a:r>
            <a:r>
              <a:rPr sz="3075" spc="-300" baseline="94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ас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ща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ф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я 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2850" i="1" spc="44" baseline="10233" dirty="0">
                <a:latin typeface="Times New Roman"/>
                <a:cs typeface="Times New Roman"/>
              </a:rPr>
              <a:t>y</a:t>
            </a:r>
            <a:r>
              <a:rPr sz="2850" i="1" spc="-270" baseline="10233" dirty="0">
                <a:latin typeface="Times New Roman"/>
                <a:cs typeface="Times New Roman"/>
              </a:rPr>
              <a:t> </a:t>
            </a:r>
            <a:r>
              <a:rPr sz="2850" spc="225" baseline="10233" dirty="0">
                <a:latin typeface="Symbol"/>
                <a:cs typeface="Symbol"/>
              </a:rPr>
              <a:t></a:t>
            </a:r>
            <a:r>
              <a:rPr sz="2850" spc="112" baseline="10233" dirty="0">
                <a:latin typeface="Times New Roman"/>
                <a:cs typeface="Times New Roman"/>
              </a:rPr>
              <a:t>[</a:t>
            </a:r>
            <a:r>
              <a:rPr sz="2850" i="1" spc="-434" baseline="10233" dirty="0">
                <a:latin typeface="Times New Roman"/>
                <a:cs typeface="Times New Roman"/>
              </a:rPr>
              <a:t>r</a:t>
            </a:r>
            <a:r>
              <a:rPr sz="1650" spc="22" baseline="-7575" dirty="0">
                <a:latin typeface="Times New Roman"/>
                <a:cs typeface="Times New Roman"/>
              </a:rPr>
              <a:t>1</a:t>
            </a:r>
            <a:r>
              <a:rPr sz="1650" spc="-262" baseline="-7575" dirty="0">
                <a:latin typeface="Times New Roman"/>
                <a:cs typeface="Times New Roman"/>
              </a:rPr>
              <a:t> </a:t>
            </a:r>
            <a:r>
              <a:rPr sz="2850" spc="22" baseline="10233" dirty="0">
                <a:latin typeface="Times New Roman"/>
                <a:cs typeface="Times New Roman"/>
              </a:rPr>
              <a:t>,</a:t>
            </a:r>
            <a:r>
              <a:rPr sz="2850" spc="-345" baseline="10233" dirty="0">
                <a:latin typeface="Times New Roman"/>
                <a:cs typeface="Times New Roman"/>
              </a:rPr>
              <a:t> </a:t>
            </a:r>
            <a:r>
              <a:rPr sz="2850" i="1" spc="-247" baseline="10233" dirty="0">
                <a:latin typeface="Times New Roman"/>
                <a:cs typeface="Times New Roman"/>
              </a:rPr>
              <a:t>r</a:t>
            </a:r>
            <a:r>
              <a:rPr sz="1650" spc="22" baseline="-7575" dirty="0">
                <a:latin typeface="Times New Roman"/>
                <a:cs typeface="Times New Roman"/>
              </a:rPr>
              <a:t>2</a:t>
            </a:r>
            <a:r>
              <a:rPr sz="1650" spc="-82" baseline="-7575" dirty="0">
                <a:latin typeface="Times New Roman"/>
                <a:cs typeface="Times New Roman"/>
              </a:rPr>
              <a:t> </a:t>
            </a:r>
            <a:r>
              <a:rPr sz="2850" spc="37" baseline="10233" dirty="0">
                <a:latin typeface="Times New Roman"/>
                <a:cs typeface="Times New Roman"/>
              </a:rPr>
              <a:t>]</a:t>
            </a:r>
            <a:r>
              <a:rPr sz="2850" spc="-300" baseline="10233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7739" y="4076647"/>
            <a:ext cx="596836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6695">
              <a:lnSpc>
                <a:spcPts val="2080"/>
              </a:lnSpc>
              <a:tabLst>
                <a:tab pos="1790700" algn="l"/>
                <a:tab pos="2315210" algn="l"/>
                <a:tab pos="2756535" algn="l"/>
                <a:tab pos="3319145" algn="l"/>
                <a:tab pos="3736340" algn="l"/>
                <a:tab pos="4400550" algn="l"/>
                <a:tab pos="4568825" algn="l"/>
                <a:tab pos="4970780" algn="l"/>
                <a:tab pos="5533390" algn="l"/>
                <a:tab pos="5619750" algn="l"/>
              </a:tabLst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овка	(3)	</a:t>
            </a:r>
            <a:r>
              <a:rPr sz="1800" spc="-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	(2)	и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алее		в	(1)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ает 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ип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ге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ес</a:t>
            </a:r>
            <a:r>
              <a:rPr sz="1800" dirty="0">
                <a:latin typeface="Times New Roman"/>
                <a:cs typeface="Times New Roman"/>
              </a:rPr>
              <a:t>кое	</a:t>
            </a:r>
            <a:r>
              <a:rPr sz="1800" spc="-5" dirty="0">
                <a:latin typeface="Times New Roman"/>
                <a:cs typeface="Times New Roman"/>
              </a:rPr>
              <a:t>дифф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нци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ое	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е	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73092" y="5537469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>
                <a:moveTo>
                  <a:pt x="0" y="0"/>
                </a:moveTo>
                <a:lnTo>
                  <a:pt x="166498" y="0"/>
                </a:lnTo>
              </a:path>
            </a:pathLst>
          </a:custGeom>
          <a:ln w="13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56430" y="5537469"/>
            <a:ext cx="421640" cy="0"/>
          </a:xfrm>
          <a:custGeom>
            <a:avLst/>
            <a:gdLst/>
            <a:ahLst/>
            <a:cxnLst/>
            <a:rect l="l" t="t" r="r" b="b"/>
            <a:pathLst>
              <a:path w="421639">
                <a:moveTo>
                  <a:pt x="0" y="0"/>
                </a:moveTo>
                <a:lnTo>
                  <a:pt x="421102" y="0"/>
                </a:lnTo>
              </a:path>
            </a:pathLst>
          </a:custGeom>
          <a:ln w="13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47361" y="5537469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4">
                <a:moveTo>
                  <a:pt x="0" y="0"/>
                </a:moveTo>
                <a:lnTo>
                  <a:pt x="166498" y="0"/>
                </a:lnTo>
              </a:path>
            </a:pathLst>
          </a:custGeom>
          <a:ln w="133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067739" y="4606999"/>
            <a:ext cx="5965825" cy="749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150"/>
              </a:lnSpc>
            </a:pP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щ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250" i="1" spc="30" dirty="0">
                <a:latin typeface="Times New Roman"/>
                <a:cs typeface="Times New Roman"/>
              </a:rPr>
              <a:t>u</a:t>
            </a:r>
            <a:r>
              <a:rPr sz="1250" spc="-20" dirty="0">
                <a:latin typeface="Times New Roman"/>
                <a:cs typeface="Times New Roman"/>
              </a:rPr>
              <a:t>(</a:t>
            </a:r>
            <a:r>
              <a:rPr sz="1250" spc="-170" dirty="0">
                <a:latin typeface="Times New Roman"/>
                <a:cs typeface="Times New Roman"/>
              </a:rPr>
              <a:t> </a:t>
            </a:r>
            <a:r>
              <a:rPr sz="1250" i="1" spc="20" dirty="0">
                <a:latin typeface="Times New Roman"/>
                <a:cs typeface="Times New Roman"/>
              </a:rPr>
              <a:t>y</a:t>
            </a:r>
            <a:r>
              <a:rPr sz="1250" spc="-20" dirty="0">
                <a:latin typeface="Times New Roman"/>
                <a:cs typeface="Times New Roman"/>
              </a:rPr>
              <a:t>)</a:t>
            </a:r>
            <a:r>
              <a:rPr sz="1250" dirty="0">
                <a:latin typeface="Times New Roman"/>
                <a:cs typeface="Times New Roman"/>
              </a:rPr>
              <a:t> 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из</a:t>
            </a:r>
            <a:r>
              <a:rPr sz="1800" dirty="0">
                <a:latin typeface="Times New Roman"/>
                <a:cs typeface="Times New Roman"/>
              </a:rPr>
              <a:t>вол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1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из 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ер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ла</a:t>
            </a:r>
            <a:endParaRPr sz="1800">
              <a:latin typeface="Times New Roman"/>
              <a:cs typeface="Times New Roman"/>
            </a:endParaRPr>
          </a:p>
          <a:p>
            <a:pPr marL="1673860">
              <a:lnSpc>
                <a:spcPct val="100000"/>
              </a:lnSpc>
              <a:spcBef>
                <a:spcPts val="235"/>
              </a:spcBef>
            </a:pPr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69393" y="5345593"/>
            <a:ext cx="102870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39388" y="5556619"/>
            <a:ext cx="102870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34111" y="5370265"/>
            <a:ext cx="702310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9255" algn="l"/>
              </a:tabLst>
            </a:pPr>
            <a:r>
              <a:rPr sz="2100" i="1" spc="-10" dirty="0">
                <a:latin typeface="Times New Roman"/>
                <a:cs typeface="Times New Roman"/>
              </a:rPr>
              <a:t>y	</a:t>
            </a:r>
            <a:r>
              <a:rPr sz="2100" spc="145" dirty="0">
                <a:latin typeface="Times New Roman"/>
                <a:cs typeface="Times New Roman"/>
              </a:rPr>
              <a:t>1</a:t>
            </a:r>
            <a:r>
              <a:rPr sz="2100" spc="-15" dirty="0">
                <a:latin typeface="Symbol"/>
                <a:cs typeface="Symbol"/>
              </a:rPr>
              <a:t>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18955" y="5370265"/>
            <a:ext cx="2301240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6570" algn="l"/>
              </a:tabLst>
            </a:pPr>
            <a:r>
              <a:rPr sz="2100" spc="-15" dirty="0">
                <a:latin typeface="Symbol"/>
                <a:cs typeface="Symbol"/>
              </a:rPr>
              <a:t></a:t>
            </a:r>
            <a:r>
              <a:rPr sz="2100" spc="60" dirty="0">
                <a:latin typeface="Times New Roman"/>
                <a:cs typeface="Times New Roman"/>
              </a:rPr>
              <a:t> </a:t>
            </a:r>
            <a:r>
              <a:rPr sz="2100" i="1" spc="-10" dirty="0">
                <a:latin typeface="Times New Roman"/>
                <a:cs typeface="Times New Roman"/>
              </a:rPr>
              <a:t>y</a:t>
            </a:r>
            <a:r>
              <a:rPr sz="2100" i="1" dirty="0">
                <a:latin typeface="Times New Roman"/>
                <a:cs typeface="Times New Roman"/>
              </a:rPr>
              <a:t>	</a:t>
            </a:r>
            <a:r>
              <a:rPr sz="2100" spc="145" dirty="0">
                <a:latin typeface="Times New Roman"/>
                <a:cs typeface="Times New Roman"/>
              </a:rPr>
              <a:t>1</a:t>
            </a:r>
            <a:r>
              <a:rPr sz="2100" spc="300" dirty="0">
                <a:latin typeface="Symbol"/>
                <a:cs typeface="Symbol"/>
              </a:rPr>
              <a:t></a:t>
            </a:r>
            <a:r>
              <a:rPr sz="2100" spc="-15" dirty="0">
                <a:latin typeface="Symbol"/>
                <a:cs typeface="Symbol"/>
              </a:rPr>
              <a:t></a:t>
            </a:r>
            <a:r>
              <a:rPr sz="2100" spc="-145" dirty="0">
                <a:latin typeface="Times New Roman"/>
                <a:cs typeface="Times New Roman"/>
              </a:rPr>
              <a:t> </a:t>
            </a:r>
            <a:r>
              <a:rPr sz="2100" spc="-15" dirty="0">
                <a:latin typeface="Symbol"/>
                <a:cs typeface="Symbol"/>
              </a:rPr>
              <a:t></a:t>
            </a:r>
            <a:r>
              <a:rPr sz="2100" spc="-204" dirty="0">
                <a:latin typeface="Times New Roman"/>
                <a:cs typeface="Times New Roman"/>
              </a:rPr>
              <a:t> </a:t>
            </a:r>
            <a:r>
              <a:rPr sz="2100" spc="45" dirty="0">
                <a:latin typeface="Times New Roman"/>
                <a:cs typeface="Times New Roman"/>
              </a:rPr>
              <a:t>(</a:t>
            </a:r>
            <a:r>
              <a:rPr sz="2100" i="1" spc="-20" dirty="0">
                <a:latin typeface="Times New Roman"/>
                <a:cs typeface="Times New Roman"/>
              </a:rPr>
              <a:t>m</a:t>
            </a:r>
            <a:r>
              <a:rPr sz="2100" i="1" spc="-175" dirty="0">
                <a:latin typeface="Times New Roman"/>
                <a:cs typeface="Times New Roman"/>
              </a:rPr>
              <a:t> </a:t>
            </a:r>
            <a:r>
              <a:rPr sz="2100" spc="140" dirty="0">
                <a:latin typeface="Symbol"/>
                <a:cs typeface="Symbol"/>
              </a:rPr>
              <a:t></a:t>
            </a:r>
            <a:r>
              <a:rPr sz="2100" spc="145" dirty="0">
                <a:latin typeface="Times New Roman"/>
                <a:cs typeface="Times New Roman"/>
              </a:rPr>
              <a:t>1</a:t>
            </a:r>
            <a:r>
              <a:rPr sz="2100" spc="-15" dirty="0">
                <a:latin typeface="Symbol"/>
                <a:cs typeface="Symbol"/>
              </a:rPr>
              <a:t></a:t>
            </a:r>
            <a:r>
              <a:rPr sz="2100" spc="-204" dirty="0">
                <a:latin typeface="Times New Roman"/>
                <a:cs typeface="Times New Roman"/>
              </a:rPr>
              <a:t> </a:t>
            </a:r>
            <a:r>
              <a:rPr sz="2100" spc="35" dirty="0">
                <a:latin typeface="Symbol"/>
                <a:cs typeface="Symbol"/>
              </a:rPr>
              <a:t></a:t>
            </a:r>
            <a:r>
              <a:rPr sz="2100" spc="-10" dirty="0">
                <a:latin typeface="Times New Roman"/>
                <a:cs typeface="Times New Roman"/>
              </a:rPr>
              <a:t>)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32934" y="5345608"/>
            <a:ext cx="137160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i="1" spc="5" dirty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07221" y="5345608"/>
            <a:ext cx="137160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i="1" spc="5" dirty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74963" y="5204635"/>
            <a:ext cx="1094740" cy="67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7865" algn="l"/>
              </a:tabLst>
            </a:pPr>
            <a:r>
              <a:rPr sz="2100" i="1" spc="-15" dirty="0">
                <a:latin typeface="Times New Roman"/>
                <a:cs typeface="Times New Roman"/>
              </a:rPr>
              <a:t>b	d </a:t>
            </a:r>
            <a:r>
              <a:rPr sz="2100" i="1" spc="-130" dirty="0">
                <a:latin typeface="Times New Roman"/>
                <a:cs typeface="Times New Roman"/>
              </a:rPr>
              <a:t> </a:t>
            </a:r>
            <a:r>
              <a:rPr sz="2100" i="1" spc="-15" dirty="0">
                <a:latin typeface="Times New Roman"/>
                <a:cs typeface="Times New Roman"/>
              </a:rPr>
              <a:t>u</a:t>
            </a:r>
            <a:endParaRPr sz="210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  <a:spcBef>
                <a:spcPts val="480"/>
              </a:spcBef>
            </a:pPr>
            <a:r>
              <a:rPr sz="2100" i="1" spc="-15" dirty="0">
                <a:latin typeface="Times New Roman"/>
                <a:cs typeface="Times New Roman"/>
              </a:rPr>
              <a:t>a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49322" y="5204635"/>
            <a:ext cx="161290" cy="67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19100"/>
              </a:lnSpc>
            </a:pPr>
            <a:r>
              <a:rPr sz="2100" i="1" spc="-10" dirty="0">
                <a:latin typeface="Times New Roman"/>
                <a:cs typeface="Times New Roman"/>
              </a:rPr>
              <a:t>b a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97671" y="5374850"/>
            <a:ext cx="14414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i="1" spc="-10" dirty="0">
                <a:latin typeface="Times New Roman"/>
                <a:cs typeface="Times New Roman"/>
              </a:rPr>
              <a:t>y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571924" y="5374850"/>
            <a:ext cx="14414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i="1" spc="-10" dirty="0">
                <a:latin typeface="Times New Roman"/>
                <a:cs typeface="Times New Roman"/>
              </a:rPr>
              <a:t>y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70847" y="5585864"/>
            <a:ext cx="27686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i="1" spc="-10" dirty="0">
                <a:latin typeface="Times New Roman"/>
                <a:cs typeface="Times New Roman"/>
              </a:rPr>
              <a:t>dy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01308" y="5219773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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02377" y="5219773"/>
            <a:ext cx="111950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03935" algn="l"/>
              </a:tabLst>
            </a:pPr>
            <a:r>
              <a:rPr sz="2100" spc="-10" dirty="0">
                <a:latin typeface="Symbol"/>
                <a:cs typeface="Symbol"/>
              </a:rPr>
              <a:t></a:t>
            </a:r>
            <a:r>
              <a:rPr sz="2100" spc="-10" dirty="0">
                <a:latin typeface="Times New Roman"/>
                <a:cs typeface="Times New Roman"/>
              </a:rPr>
              <a:t>	</a:t>
            </a:r>
            <a:r>
              <a:rPr sz="2100" spc="-10" dirty="0">
                <a:latin typeface="Symbol"/>
                <a:cs typeface="Symbol"/>
              </a:rPr>
              <a:t>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76523" y="5219773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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09616" y="5370265"/>
            <a:ext cx="9207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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01041" y="5444025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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02111" y="5444025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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93483" y="5444025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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876257" y="5444025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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200718" y="6280276"/>
            <a:ext cx="293370" cy="0"/>
          </a:xfrm>
          <a:custGeom>
            <a:avLst/>
            <a:gdLst/>
            <a:ahLst/>
            <a:cxnLst/>
            <a:rect l="l" t="t" r="r" b="b"/>
            <a:pathLst>
              <a:path w="293369">
                <a:moveTo>
                  <a:pt x="0" y="0"/>
                </a:moveTo>
                <a:lnTo>
                  <a:pt x="293281" y="0"/>
                </a:lnTo>
              </a:path>
            </a:pathLst>
          </a:custGeom>
          <a:ln w="12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93886" y="6280276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0702" y="0"/>
                </a:lnTo>
              </a:path>
            </a:pathLst>
          </a:custGeom>
          <a:ln w="12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204088" y="5613701"/>
            <a:ext cx="325120" cy="632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</a:t>
            </a:r>
            <a:endParaRPr sz="2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2000" i="1" spc="10" dirty="0">
                <a:latin typeface="Times New Roman"/>
                <a:cs typeface="Times New Roman"/>
              </a:rPr>
              <a:t>du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02111" y="5613701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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393483" y="5613701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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876257" y="5613701"/>
            <a:ext cx="1282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0" dirty="0">
                <a:latin typeface="Symbol"/>
                <a:cs typeface="Symbol"/>
              </a:rPr>
              <a:t>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95613" y="6123057"/>
            <a:ext cx="1852295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0215" algn="l"/>
                <a:tab pos="720725" algn="l"/>
              </a:tabLst>
            </a:pPr>
            <a:r>
              <a:rPr sz="2000" spc="5" dirty="0">
                <a:latin typeface="Symbol"/>
                <a:cs typeface="Symbol"/>
              </a:rPr>
              <a:t></a:t>
            </a:r>
            <a:r>
              <a:rPr sz="2000" spc="5" dirty="0">
                <a:latin typeface="Times New Roman"/>
                <a:cs typeface="Times New Roman"/>
              </a:rPr>
              <a:t>	</a:t>
            </a:r>
            <a:r>
              <a:rPr sz="2000" spc="10" dirty="0">
                <a:latin typeface="Symbol"/>
                <a:cs typeface="Symbol"/>
              </a:rPr>
              <a:t></a:t>
            </a:r>
            <a:r>
              <a:rPr sz="2000" spc="10" dirty="0">
                <a:latin typeface="Times New Roman"/>
                <a:cs typeface="Times New Roman"/>
              </a:rPr>
              <a:t>	</a:t>
            </a:r>
            <a:r>
              <a:rPr sz="2000" spc="165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Symbol"/>
                <a:cs typeface="Symbol"/>
              </a:rPr>
              <a:t>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55" dirty="0">
                <a:latin typeface="Times New Roman"/>
                <a:cs typeface="Times New Roman"/>
              </a:rPr>
              <a:t>(</a:t>
            </a:r>
            <a:r>
              <a:rPr sz="2000" i="1" spc="-30" dirty="0">
                <a:latin typeface="Times New Roman"/>
                <a:cs typeface="Times New Roman"/>
              </a:rPr>
              <a:t>m</a:t>
            </a:r>
            <a:r>
              <a:rPr sz="2000" spc="10" dirty="0">
                <a:latin typeface="Symbol"/>
                <a:cs typeface="Symbol"/>
              </a:rPr>
              <a:t>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125" dirty="0">
                <a:latin typeface="Symbol"/>
                <a:cs typeface="Symbol"/>
              </a:rPr>
              <a:t></a:t>
            </a:r>
            <a:r>
              <a:rPr sz="2000" spc="-155" dirty="0">
                <a:latin typeface="Times New Roman"/>
                <a:cs typeface="Times New Roman"/>
              </a:rPr>
              <a:t>1)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10184" y="6123057"/>
            <a:ext cx="1022985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2909" algn="l"/>
              </a:tabLst>
            </a:pPr>
            <a:r>
              <a:rPr sz="2000" i="1" spc="5" dirty="0">
                <a:latin typeface="Times New Roman"/>
                <a:cs typeface="Times New Roman"/>
              </a:rPr>
              <a:t>y	</a:t>
            </a:r>
            <a:r>
              <a:rPr sz="2000" i="1" spc="10" dirty="0">
                <a:latin typeface="Times New Roman"/>
                <a:cs typeface="Times New Roman"/>
              </a:rPr>
              <a:t>u</a:t>
            </a:r>
            <a:r>
              <a:rPr sz="2000" i="1" spc="3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Symbol"/>
                <a:cs typeface="Symbol"/>
              </a:rPr>
              <a:t>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0.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40757" y="6099638"/>
            <a:ext cx="133350" cy="172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i="1" spc="5" dirty="0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95206" y="5967500"/>
            <a:ext cx="156210" cy="636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17300"/>
              </a:lnSpc>
            </a:pPr>
            <a:r>
              <a:rPr sz="2000" i="1" spc="5" dirty="0">
                <a:latin typeface="Times New Roman"/>
                <a:cs typeface="Times New Roman"/>
              </a:rPr>
              <a:t>b 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212122" y="6324955"/>
            <a:ext cx="268605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dy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22352" y="5981922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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488015" y="5981922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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722352" y="6224621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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88015" y="6224621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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722351" y="6351248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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88014" y="6351248"/>
            <a:ext cx="1244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Symbol"/>
                <a:cs typeface="Symbol"/>
              </a:rPr>
              <a:t>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982895" y="6263587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(6)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8964" y="2837635"/>
            <a:ext cx="12319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Ш</a:t>
            </a:r>
            <a:r>
              <a:rPr sz="1800" b="1" spc="-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НИЕ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4968" y="3172991"/>
            <a:ext cx="8845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йно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9944" y="3172991"/>
            <a:ext cx="12973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ав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мые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58023" y="3172991"/>
            <a:ext cx="8661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3385" y="3172991"/>
            <a:ext cx="16700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90015" algn="l"/>
              </a:tabLst>
            </a:pP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ав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я	(6)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7968" y="3435195"/>
            <a:ext cx="1663700" cy="627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9"/>
              </a:lnSpc>
            </a:pP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ста</a:t>
            </a:r>
            <a:r>
              <a:rPr sz="1800" dirty="0">
                <a:latin typeface="Times New Roman"/>
                <a:cs typeface="Times New Roman"/>
              </a:rPr>
              <a:t>вля</a:t>
            </a:r>
            <a:r>
              <a:rPr sz="1800" spc="-1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я</a:t>
            </a:r>
            <a:endParaRPr sz="1800">
              <a:latin typeface="Times New Roman"/>
              <a:cs typeface="Times New Roman"/>
            </a:endParaRPr>
          </a:p>
          <a:p>
            <a:pPr marL="56515">
              <a:lnSpc>
                <a:spcPts val="2830"/>
              </a:lnSpc>
            </a:pPr>
            <a:r>
              <a:rPr sz="1900" i="1" spc="-35" dirty="0">
                <a:latin typeface="Times New Roman"/>
                <a:cs typeface="Times New Roman"/>
              </a:rPr>
              <a:t>F</a:t>
            </a:r>
            <a:r>
              <a:rPr sz="1900" i="1" spc="-105" dirty="0">
                <a:latin typeface="Times New Roman"/>
                <a:cs typeface="Times New Roman"/>
              </a:rPr>
              <a:t> </a:t>
            </a:r>
            <a:r>
              <a:rPr sz="3750" spc="-157" baseline="-3333" dirty="0">
                <a:latin typeface="Symbol"/>
                <a:cs typeface="Symbol"/>
              </a:rPr>
              <a:t></a:t>
            </a:r>
            <a:r>
              <a:rPr sz="1900" spc="-25" dirty="0">
                <a:latin typeface="Symbol"/>
                <a:cs typeface="Symbol"/>
              </a:rPr>
              <a:t></a:t>
            </a:r>
            <a:r>
              <a:rPr sz="1900" spc="125" dirty="0">
                <a:latin typeface="Times New Roman"/>
                <a:cs typeface="Times New Roman"/>
              </a:rPr>
              <a:t>,</a:t>
            </a:r>
            <a:r>
              <a:rPr sz="1900" spc="-70" dirty="0">
                <a:latin typeface="Symbol"/>
                <a:cs typeface="Symbol"/>
              </a:rPr>
              <a:t></a:t>
            </a:r>
            <a:r>
              <a:rPr sz="1900" spc="-15" dirty="0">
                <a:latin typeface="Times New Roman"/>
                <a:cs typeface="Times New Roman"/>
              </a:rPr>
              <a:t>,</a:t>
            </a:r>
            <a:r>
              <a:rPr sz="1900" spc="-215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Symbol"/>
                <a:cs typeface="Symbol"/>
              </a:rPr>
              <a:t></a:t>
            </a:r>
            <a:r>
              <a:rPr sz="1900" spc="-15" dirty="0">
                <a:latin typeface="Times New Roman"/>
                <a:cs typeface="Times New Roman"/>
              </a:rPr>
              <a:t>,</a:t>
            </a:r>
            <a:r>
              <a:rPr sz="1900" spc="-160" dirty="0">
                <a:latin typeface="Times New Roman"/>
                <a:cs typeface="Times New Roman"/>
              </a:rPr>
              <a:t> </a:t>
            </a:r>
            <a:r>
              <a:rPr sz="1900" i="1" spc="-25" dirty="0">
                <a:latin typeface="Times New Roman"/>
                <a:cs typeface="Times New Roman"/>
              </a:rPr>
              <a:t>z</a:t>
            </a:r>
            <a:r>
              <a:rPr sz="1900" i="1" spc="-290" dirty="0">
                <a:latin typeface="Times New Roman"/>
                <a:cs typeface="Times New Roman"/>
              </a:rPr>
              <a:t> </a:t>
            </a:r>
            <a:r>
              <a:rPr sz="3750" spc="-337" baseline="-3333" dirty="0">
                <a:latin typeface="Symbol"/>
                <a:cs typeface="Symbol"/>
              </a:rPr>
              <a:t></a:t>
            </a:r>
            <a:r>
              <a:rPr sz="3750" spc="82" baseline="-3333" dirty="0">
                <a:latin typeface="Times New Roman"/>
                <a:cs typeface="Times New Roman"/>
              </a:rPr>
              <a:t> </a:t>
            </a:r>
            <a:r>
              <a:rPr sz="2700" baseline="-12345" dirty="0">
                <a:latin typeface="Times New Roman"/>
                <a:cs typeface="Times New Roman"/>
              </a:rPr>
              <a:t>[12]</a:t>
            </a:r>
            <a:endParaRPr sz="2700" baseline="-1234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8955" y="3435195"/>
            <a:ext cx="5499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ез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50543" y="3435195"/>
            <a:ext cx="21240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ге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47986" y="3435195"/>
            <a:ext cx="8883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ф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12274" y="4305327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640" y="0"/>
                </a:lnTo>
              </a:path>
            </a:pathLst>
          </a:custGeom>
          <a:ln w="5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79796" y="4305327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640" y="0"/>
                </a:lnTo>
              </a:path>
            </a:pathLst>
          </a:custGeom>
          <a:ln w="5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80037" y="4283998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5">
                <a:moveTo>
                  <a:pt x="0" y="10341"/>
                </a:moveTo>
                <a:lnTo>
                  <a:pt x="127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92806" y="4283998"/>
            <a:ext cx="36195" cy="70485"/>
          </a:xfrm>
          <a:custGeom>
            <a:avLst/>
            <a:gdLst/>
            <a:ahLst/>
            <a:cxnLst/>
            <a:rect l="l" t="t" r="r" b="b"/>
            <a:pathLst>
              <a:path w="36194" h="70485">
                <a:moveTo>
                  <a:pt x="0" y="0"/>
                </a:moveTo>
                <a:lnTo>
                  <a:pt x="35754" y="704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28561" y="4170242"/>
            <a:ext cx="37465" cy="184785"/>
          </a:xfrm>
          <a:custGeom>
            <a:avLst/>
            <a:gdLst/>
            <a:ahLst/>
            <a:cxnLst/>
            <a:rect l="l" t="t" r="r" b="b"/>
            <a:pathLst>
              <a:path w="37464" h="184785">
                <a:moveTo>
                  <a:pt x="0" y="184206"/>
                </a:moveTo>
                <a:lnTo>
                  <a:pt x="37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65593" y="417024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0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78759" y="4167010"/>
            <a:ext cx="410209" cy="187960"/>
          </a:xfrm>
          <a:custGeom>
            <a:avLst/>
            <a:gdLst/>
            <a:ahLst/>
            <a:cxnLst/>
            <a:rect l="l" t="t" r="r" b="b"/>
            <a:pathLst>
              <a:path w="410210" h="187960">
                <a:moveTo>
                  <a:pt x="56243" y="171279"/>
                </a:moveTo>
                <a:lnTo>
                  <a:pt x="49801" y="171279"/>
                </a:lnTo>
                <a:lnTo>
                  <a:pt x="84918" y="0"/>
                </a:lnTo>
                <a:lnTo>
                  <a:pt x="409902" y="0"/>
                </a:lnTo>
                <a:lnTo>
                  <a:pt x="409902" y="6463"/>
                </a:lnTo>
                <a:lnTo>
                  <a:pt x="89387" y="6463"/>
                </a:lnTo>
                <a:lnTo>
                  <a:pt x="56243" y="171279"/>
                </a:lnTo>
                <a:close/>
              </a:path>
              <a:path w="410210" h="187960">
                <a:moveTo>
                  <a:pt x="2555" y="129267"/>
                </a:moveTo>
                <a:lnTo>
                  <a:pt x="0" y="126034"/>
                </a:lnTo>
                <a:lnTo>
                  <a:pt x="17878" y="112462"/>
                </a:lnTo>
                <a:lnTo>
                  <a:pt x="23140" y="122158"/>
                </a:lnTo>
                <a:lnTo>
                  <a:pt x="10855" y="122158"/>
                </a:lnTo>
                <a:lnTo>
                  <a:pt x="2555" y="129267"/>
                </a:lnTo>
                <a:close/>
              </a:path>
              <a:path w="410210" h="187960">
                <a:moveTo>
                  <a:pt x="52994" y="187436"/>
                </a:moveTo>
                <a:lnTo>
                  <a:pt x="46610" y="187436"/>
                </a:lnTo>
                <a:lnTo>
                  <a:pt x="10855" y="122158"/>
                </a:lnTo>
                <a:lnTo>
                  <a:pt x="23140" y="122158"/>
                </a:lnTo>
                <a:lnTo>
                  <a:pt x="49801" y="171279"/>
                </a:lnTo>
                <a:lnTo>
                  <a:pt x="56243" y="171279"/>
                </a:lnTo>
                <a:lnTo>
                  <a:pt x="52994" y="187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98070" y="4264786"/>
            <a:ext cx="120713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i="1" spc="-10" dirty="0">
                <a:latin typeface="Times New Roman"/>
                <a:cs typeface="Times New Roman"/>
              </a:rPr>
              <a:t>u</a:t>
            </a:r>
            <a:r>
              <a:rPr sz="1950" i="1" spc="-215" dirty="0">
                <a:latin typeface="Times New Roman"/>
                <a:cs typeface="Times New Roman"/>
              </a:rPr>
              <a:t> </a:t>
            </a:r>
            <a:r>
              <a:rPr sz="3825" spc="-337" baseline="-3267" dirty="0">
                <a:latin typeface="Symbol"/>
                <a:cs typeface="Symbol"/>
              </a:rPr>
              <a:t></a:t>
            </a:r>
            <a:r>
              <a:rPr sz="3825" spc="-450" baseline="-3267" dirty="0">
                <a:latin typeface="Times New Roman"/>
                <a:cs typeface="Times New Roman"/>
              </a:rPr>
              <a:t> </a:t>
            </a:r>
            <a:r>
              <a:rPr sz="1950" i="1" spc="-20" dirty="0">
                <a:latin typeface="Times New Roman"/>
                <a:cs typeface="Times New Roman"/>
              </a:rPr>
              <a:t>y</a:t>
            </a:r>
            <a:r>
              <a:rPr sz="1950" i="1" spc="-310" dirty="0">
                <a:latin typeface="Times New Roman"/>
                <a:cs typeface="Times New Roman"/>
              </a:rPr>
              <a:t> </a:t>
            </a:r>
            <a:r>
              <a:rPr sz="3825" spc="-337" baseline="-3267" dirty="0">
                <a:latin typeface="Symbol"/>
                <a:cs typeface="Symbol"/>
              </a:rPr>
              <a:t></a:t>
            </a:r>
            <a:r>
              <a:rPr sz="3825" spc="-330" baseline="-3267" dirty="0">
                <a:latin typeface="Times New Roman"/>
                <a:cs typeface="Times New Roman"/>
              </a:rPr>
              <a:t> </a:t>
            </a:r>
            <a:r>
              <a:rPr sz="1950" spc="-15" dirty="0">
                <a:latin typeface="Symbol"/>
                <a:cs typeface="Symbol"/>
              </a:rPr>
              <a:t></a:t>
            </a:r>
            <a:r>
              <a:rPr sz="1950" spc="-100" dirty="0">
                <a:latin typeface="Times New Roman"/>
                <a:cs typeface="Times New Roman"/>
              </a:rPr>
              <a:t> </a:t>
            </a:r>
            <a:r>
              <a:rPr sz="1950" i="1" spc="-145" dirty="0">
                <a:latin typeface="Times New Roman"/>
                <a:cs typeface="Times New Roman"/>
              </a:rPr>
              <a:t>C</a:t>
            </a:r>
            <a:r>
              <a:rPr sz="1650" spc="7" baseline="-25252" dirty="0">
                <a:latin typeface="Times New Roman"/>
                <a:cs typeface="Times New Roman"/>
              </a:rPr>
              <a:t>1</a:t>
            </a:r>
            <a:r>
              <a:rPr sz="1650" spc="-135" baseline="-25252" dirty="0">
                <a:latin typeface="Times New Roman"/>
                <a:cs typeface="Times New Roman"/>
              </a:rPr>
              <a:t> </a:t>
            </a:r>
            <a:r>
              <a:rPr sz="1950" i="1" spc="-20" dirty="0">
                <a:latin typeface="Times New Roman"/>
                <a:cs typeface="Times New Roman"/>
              </a:rPr>
              <a:t>y</a:t>
            </a:r>
            <a:r>
              <a:rPr sz="1950" i="1" spc="-280" dirty="0">
                <a:latin typeface="Times New Roman"/>
                <a:cs typeface="Times New Roman"/>
              </a:rPr>
              <a:t> </a:t>
            </a:r>
            <a:r>
              <a:rPr sz="1650" spc="7" baseline="30303" dirty="0">
                <a:latin typeface="Times New Roman"/>
                <a:cs typeface="Times New Roman"/>
              </a:rPr>
              <a:t>2</a:t>
            </a:r>
            <a:endParaRPr sz="1650" baseline="30303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58064" y="4180450"/>
            <a:ext cx="33972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5" dirty="0">
                <a:latin typeface="Symbol"/>
                <a:cs typeface="Symbol"/>
              </a:rPr>
              <a:t></a:t>
            </a:r>
            <a:r>
              <a:rPr sz="1200" baseline="34722" dirty="0">
                <a:latin typeface="Times New Roman"/>
                <a:cs typeface="Times New Roman"/>
              </a:rPr>
              <a:t>2</a:t>
            </a:r>
            <a:r>
              <a:rPr sz="1200" spc="-30" baseline="34722" dirty="0">
                <a:latin typeface="Times New Roman"/>
                <a:cs typeface="Times New Roman"/>
              </a:rPr>
              <a:t> </a:t>
            </a:r>
            <a:r>
              <a:rPr sz="1100" spc="85" dirty="0">
                <a:latin typeface="Symbol"/>
                <a:cs typeface="Symbol"/>
              </a:rPr>
              <a:t></a:t>
            </a:r>
            <a:r>
              <a:rPr sz="1100" spc="5" dirty="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05960" y="4123517"/>
            <a:ext cx="36385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latin typeface="Times New Roman"/>
                <a:cs typeface="Times New Roman"/>
              </a:rPr>
              <a:t>1</a:t>
            </a:r>
            <a:r>
              <a:rPr sz="1100" spc="-135" dirty="0">
                <a:latin typeface="Times New Roman"/>
                <a:cs typeface="Times New Roman"/>
              </a:rPr>
              <a:t> </a:t>
            </a:r>
            <a:r>
              <a:rPr sz="1650" spc="127" baseline="-35353" dirty="0">
                <a:latin typeface="Symbol"/>
                <a:cs typeface="Symbol"/>
              </a:rPr>
              <a:t></a:t>
            </a:r>
            <a:r>
              <a:rPr sz="1650" spc="7" baseline="-35353" dirty="0">
                <a:latin typeface="Symbol"/>
                <a:cs typeface="Symbol"/>
              </a:rPr>
              <a:t></a:t>
            </a:r>
            <a:r>
              <a:rPr sz="1650" spc="-217" baseline="-35353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75979" y="4324543"/>
            <a:ext cx="96520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02549" y="4311858"/>
            <a:ext cx="2016760" cy="341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54150" algn="l"/>
                <a:tab pos="1734820" algn="l"/>
              </a:tabLst>
            </a:pPr>
            <a:r>
              <a:rPr sz="1950" i="1" spc="-25" dirty="0">
                <a:latin typeface="Times New Roman"/>
                <a:cs typeface="Times New Roman"/>
              </a:rPr>
              <a:t>F</a:t>
            </a:r>
            <a:r>
              <a:rPr sz="1950" i="1" spc="-100" dirty="0">
                <a:latin typeface="Times New Roman"/>
                <a:cs typeface="Times New Roman"/>
              </a:rPr>
              <a:t> </a:t>
            </a:r>
            <a:r>
              <a:rPr sz="2925" spc="330" baseline="-15669" dirty="0">
                <a:latin typeface="Symbol"/>
                <a:cs typeface="Symbol"/>
              </a:rPr>
              <a:t></a:t>
            </a:r>
            <a:r>
              <a:rPr sz="1950" spc="-45" dirty="0">
                <a:latin typeface="Symbol"/>
                <a:cs typeface="Symbol"/>
              </a:rPr>
              <a:t></a:t>
            </a:r>
            <a:r>
              <a:rPr sz="1650" spc="7" baseline="-25252" dirty="0">
                <a:latin typeface="Times New Roman"/>
                <a:cs typeface="Times New Roman"/>
              </a:rPr>
              <a:t>1</a:t>
            </a:r>
            <a:r>
              <a:rPr sz="1650" spc="-262" baseline="-25252" dirty="0">
                <a:latin typeface="Times New Roman"/>
                <a:cs typeface="Times New Roman"/>
              </a:rPr>
              <a:t> </a:t>
            </a:r>
            <a:r>
              <a:rPr sz="1950" spc="145" dirty="0">
                <a:latin typeface="Times New Roman"/>
                <a:cs typeface="Times New Roman"/>
              </a:rPr>
              <a:t>,</a:t>
            </a:r>
            <a:r>
              <a:rPr sz="1950" spc="-95" dirty="0">
                <a:latin typeface="Symbol"/>
                <a:cs typeface="Symbol"/>
              </a:rPr>
              <a:t></a:t>
            </a:r>
            <a:r>
              <a:rPr sz="1650" spc="7" baseline="-25252" dirty="0">
                <a:latin typeface="Times New Roman"/>
                <a:cs typeface="Times New Roman"/>
              </a:rPr>
              <a:t>1</a:t>
            </a:r>
            <a:r>
              <a:rPr sz="1650" spc="-262" baseline="-25252" dirty="0">
                <a:latin typeface="Times New Roman"/>
                <a:cs typeface="Times New Roman"/>
              </a:rPr>
              <a:t> </a:t>
            </a:r>
            <a:r>
              <a:rPr sz="1950" spc="-5" dirty="0">
                <a:latin typeface="Times New Roman"/>
                <a:cs typeface="Times New Roman"/>
              </a:rPr>
              <a:t>,</a:t>
            </a:r>
            <a:r>
              <a:rPr sz="1950" spc="-220" dirty="0">
                <a:latin typeface="Times New Roman"/>
                <a:cs typeface="Times New Roman"/>
              </a:rPr>
              <a:t> </a:t>
            </a:r>
            <a:r>
              <a:rPr sz="1950" spc="-5" dirty="0">
                <a:latin typeface="Symbol"/>
                <a:cs typeface="Symbol"/>
              </a:rPr>
              <a:t></a:t>
            </a:r>
            <a:r>
              <a:rPr sz="1650" spc="7" baseline="-25252" dirty="0">
                <a:latin typeface="Times New Roman"/>
                <a:cs typeface="Times New Roman"/>
              </a:rPr>
              <a:t>1</a:t>
            </a:r>
            <a:r>
              <a:rPr sz="1650" spc="-262" baseline="-25252" dirty="0">
                <a:latin typeface="Times New Roman"/>
                <a:cs typeface="Times New Roman"/>
              </a:rPr>
              <a:t> </a:t>
            </a:r>
            <a:r>
              <a:rPr sz="1950" spc="-5" dirty="0">
                <a:latin typeface="Times New Roman"/>
                <a:cs typeface="Times New Roman"/>
              </a:rPr>
              <a:t>,</a:t>
            </a:r>
            <a:r>
              <a:rPr sz="1950" dirty="0">
                <a:latin typeface="Times New Roman"/>
                <a:cs typeface="Times New Roman"/>
              </a:rPr>
              <a:t>	</a:t>
            </a:r>
            <a:r>
              <a:rPr sz="1950" i="1" spc="-20" dirty="0">
                <a:latin typeface="Times New Roman"/>
                <a:cs typeface="Times New Roman"/>
              </a:rPr>
              <a:t>y</a:t>
            </a:r>
            <a:r>
              <a:rPr sz="1950" i="1" dirty="0">
                <a:latin typeface="Times New Roman"/>
                <a:cs typeface="Times New Roman"/>
              </a:rPr>
              <a:t>	</a:t>
            </a:r>
            <a:r>
              <a:rPr sz="2925" spc="-15" baseline="-15669" dirty="0">
                <a:latin typeface="Symbol"/>
                <a:cs typeface="Symbol"/>
              </a:rPr>
              <a:t></a:t>
            </a:r>
            <a:r>
              <a:rPr sz="2925" spc="-262" baseline="-15669" dirty="0">
                <a:latin typeface="Times New Roman"/>
                <a:cs typeface="Times New Roman"/>
              </a:rPr>
              <a:t> </a:t>
            </a:r>
            <a:r>
              <a:rPr sz="1950" spc="-15" dirty="0">
                <a:latin typeface="Symbol"/>
                <a:cs typeface="Symbol"/>
              </a:rPr>
              <a:t>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68966" y="4173614"/>
            <a:ext cx="27559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i="1" spc="7" baseline="-10101" dirty="0">
                <a:latin typeface="Times New Roman"/>
                <a:cs typeface="Times New Roman"/>
              </a:rPr>
              <a:t>m </a:t>
            </a:r>
            <a:r>
              <a:rPr sz="1650" i="1" spc="-195" baseline="-10101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Symbol"/>
                <a:cs typeface="Symbol"/>
              </a:rPr>
              <a:t>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39511" y="4159481"/>
            <a:ext cx="14859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i="1" u="sng" spc="-10" dirty="0">
                <a:latin typeface="Times New Roman"/>
                <a:cs typeface="Times New Roman"/>
              </a:rPr>
              <a:t>b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41227" y="4509682"/>
            <a:ext cx="14859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i="1" spc="-10" dirty="0">
                <a:latin typeface="Times New Roman"/>
                <a:cs typeface="Times New Roman"/>
              </a:rPr>
              <a:t>a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01984" y="4173614"/>
            <a:ext cx="120014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-10" dirty="0">
                <a:latin typeface="Symbol"/>
                <a:cs typeface="Symbol"/>
              </a:rPr>
              <a:t>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01984" y="4535480"/>
            <a:ext cx="120014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-10" dirty="0">
                <a:latin typeface="Symbol"/>
                <a:cs typeface="Symbol"/>
              </a:rPr>
              <a:t>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24773" y="4535480"/>
            <a:ext cx="120014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-10" dirty="0">
                <a:latin typeface="Symbol"/>
                <a:cs typeface="Symbol"/>
              </a:rPr>
              <a:t>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46737" y="4998999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360" y="0"/>
                </a:lnTo>
              </a:path>
            </a:pathLst>
          </a:custGeom>
          <a:ln w="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76617" y="4998999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360" y="0"/>
                </a:lnTo>
              </a:path>
            </a:pathLst>
          </a:custGeom>
          <a:ln w="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62140" y="4980720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30" h="8889">
                <a:moveTo>
                  <a:pt x="0" y="8862"/>
                </a:moveTo>
                <a:lnTo>
                  <a:pt x="108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73035" y="4980720"/>
            <a:ext cx="31115" cy="60960"/>
          </a:xfrm>
          <a:custGeom>
            <a:avLst/>
            <a:gdLst/>
            <a:ahLst/>
            <a:cxnLst/>
            <a:rect l="l" t="t" r="r" b="b"/>
            <a:pathLst>
              <a:path w="31114" h="60960">
                <a:moveTo>
                  <a:pt x="0" y="0"/>
                </a:moveTo>
                <a:lnTo>
                  <a:pt x="30505" y="603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03540" y="4883230"/>
            <a:ext cx="31750" cy="158115"/>
          </a:xfrm>
          <a:custGeom>
            <a:avLst/>
            <a:gdLst/>
            <a:ahLst/>
            <a:cxnLst/>
            <a:rect l="l" t="t" r="r" b="b"/>
            <a:pathLst>
              <a:path w="31750" h="158114">
                <a:moveTo>
                  <a:pt x="0" y="157868"/>
                </a:moveTo>
                <a:lnTo>
                  <a:pt x="315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35135" y="4883231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>
                <a:moveTo>
                  <a:pt x="0" y="0"/>
                </a:moveTo>
                <a:lnTo>
                  <a:pt x="2756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61051" y="4880460"/>
            <a:ext cx="349885" cy="160655"/>
          </a:xfrm>
          <a:custGeom>
            <a:avLst/>
            <a:gdLst/>
            <a:ahLst/>
            <a:cxnLst/>
            <a:rect l="l" t="t" r="r" b="b"/>
            <a:pathLst>
              <a:path w="349885" h="160654">
                <a:moveTo>
                  <a:pt x="47985" y="146789"/>
                </a:moveTo>
                <a:lnTo>
                  <a:pt x="42489" y="146789"/>
                </a:lnTo>
                <a:lnTo>
                  <a:pt x="72449" y="0"/>
                </a:lnTo>
                <a:lnTo>
                  <a:pt x="349721" y="0"/>
                </a:lnTo>
                <a:lnTo>
                  <a:pt x="349721" y="5540"/>
                </a:lnTo>
                <a:lnTo>
                  <a:pt x="76262" y="5540"/>
                </a:lnTo>
                <a:lnTo>
                  <a:pt x="47985" y="146789"/>
                </a:lnTo>
                <a:close/>
              </a:path>
              <a:path w="349885" h="160654">
                <a:moveTo>
                  <a:pt x="2177" y="110786"/>
                </a:moveTo>
                <a:lnTo>
                  <a:pt x="0" y="108015"/>
                </a:lnTo>
                <a:lnTo>
                  <a:pt x="15252" y="96383"/>
                </a:lnTo>
                <a:lnTo>
                  <a:pt x="19742" y="104692"/>
                </a:lnTo>
                <a:lnTo>
                  <a:pt x="9260" y="104692"/>
                </a:lnTo>
                <a:lnTo>
                  <a:pt x="2177" y="110786"/>
                </a:lnTo>
                <a:close/>
              </a:path>
              <a:path w="349885" h="160654">
                <a:moveTo>
                  <a:pt x="45212" y="160638"/>
                </a:moveTo>
                <a:lnTo>
                  <a:pt x="39765" y="160638"/>
                </a:lnTo>
                <a:lnTo>
                  <a:pt x="9260" y="104692"/>
                </a:lnTo>
                <a:lnTo>
                  <a:pt x="19742" y="104692"/>
                </a:lnTo>
                <a:lnTo>
                  <a:pt x="42489" y="146789"/>
                </a:lnTo>
                <a:lnTo>
                  <a:pt x="47985" y="146789"/>
                </a:lnTo>
                <a:lnTo>
                  <a:pt x="45212" y="1606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520869" y="5136929"/>
            <a:ext cx="130810" cy="0"/>
          </a:xfrm>
          <a:custGeom>
            <a:avLst/>
            <a:gdLst/>
            <a:ahLst/>
            <a:cxnLst/>
            <a:rect l="l" t="t" r="r" b="b"/>
            <a:pathLst>
              <a:path w="130810">
                <a:moveTo>
                  <a:pt x="0" y="0"/>
                </a:moveTo>
                <a:lnTo>
                  <a:pt x="130737" y="0"/>
                </a:lnTo>
              </a:path>
            </a:pathLst>
          </a:custGeom>
          <a:ln w="10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926842" y="4890173"/>
            <a:ext cx="293370" cy="176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40" dirty="0">
                <a:latin typeface="Symbol"/>
                <a:cs typeface="Symbol"/>
              </a:rPr>
              <a:t></a:t>
            </a:r>
            <a:r>
              <a:rPr sz="1050" spc="-15" baseline="35714" dirty="0">
                <a:latin typeface="Times New Roman"/>
                <a:cs typeface="Times New Roman"/>
              </a:rPr>
              <a:t>2</a:t>
            </a:r>
            <a:r>
              <a:rPr sz="1050" spc="-30" baseline="35714" dirty="0">
                <a:latin typeface="Times New Roman"/>
                <a:cs typeface="Times New Roman"/>
              </a:rPr>
              <a:t> </a:t>
            </a:r>
            <a:r>
              <a:rPr sz="950" spc="65" dirty="0">
                <a:latin typeface="Symbol"/>
                <a:cs typeface="Symbol"/>
              </a:rPr>
              <a:t></a:t>
            </a:r>
            <a:r>
              <a:rPr sz="950" dirty="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39485" y="4841380"/>
            <a:ext cx="318135" cy="32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latin typeface="Times New Roman"/>
                <a:cs typeface="Times New Roman"/>
              </a:rPr>
              <a:t>1</a:t>
            </a:r>
            <a:r>
              <a:rPr sz="950" spc="-120" dirty="0">
                <a:latin typeface="Times New Roman"/>
                <a:cs typeface="Times New Roman"/>
              </a:rPr>
              <a:t> </a:t>
            </a:r>
            <a:r>
              <a:rPr sz="1425" spc="104" baseline="-35087" dirty="0">
                <a:latin typeface="Symbol"/>
                <a:cs typeface="Symbol"/>
              </a:rPr>
              <a:t></a:t>
            </a:r>
            <a:r>
              <a:rPr sz="1425" baseline="-35087" dirty="0">
                <a:latin typeface="Symbol"/>
                <a:cs typeface="Symbol"/>
              </a:rPr>
              <a:t></a:t>
            </a:r>
            <a:r>
              <a:rPr sz="1425" spc="-172" baseline="-35087" dirty="0">
                <a:latin typeface="Times New Roman"/>
                <a:cs typeface="Times New Roman"/>
              </a:rPr>
              <a:t> </a:t>
            </a:r>
            <a:r>
              <a:rPr sz="950" dirty="0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  <a:spcBef>
                <a:spcPts val="215"/>
              </a:spcBef>
              <a:tabLst>
                <a:tab pos="244475" algn="l"/>
              </a:tabLst>
            </a:pPr>
            <a:r>
              <a:rPr sz="950" dirty="0">
                <a:latin typeface="Times New Roman"/>
                <a:cs typeface="Times New Roman"/>
              </a:rPr>
              <a:t>2	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87244" y="5002800"/>
            <a:ext cx="45720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65" dirty="0">
                <a:latin typeface="Symbol"/>
                <a:cs typeface="Symbol"/>
              </a:rPr>
              <a:t></a:t>
            </a:r>
            <a:r>
              <a:rPr sz="1650" i="1" spc="-10" dirty="0">
                <a:latin typeface="Times New Roman"/>
                <a:cs typeface="Times New Roman"/>
              </a:rPr>
              <a:t>C</a:t>
            </a:r>
            <a:r>
              <a:rPr sz="1425" baseline="-26315" dirty="0">
                <a:latin typeface="Times New Roman"/>
                <a:cs typeface="Times New Roman"/>
              </a:rPr>
              <a:t>2</a:t>
            </a:r>
            <a:r>
              <a:rPr sz="1425" spc="-7" baseline="-26315" dirty="0">
                <a:latin typeface="Times New Roman"/>
                <a:cs typeface="Times New Roman"/>
              </a:rPr>
              <a:t> </a:t>
            </a:r>
            <a:r>
              <a:rPr sz="1650" i="1" spc="-10" dirty="0">
                <a:latin typeface="Times New Roman"/>
                <a:cs typeface="Times New Roman"/>
              </a:rPr>
              <a:t>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67405" y="5060869"/>
            <a:ext cx="864869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  <a:tab pos="528955" algn="l"/>
                <a:tab pos="790575" algn="l"/>
              </a:tabLst>
            </a:pPr>
            <a:r>
              <a:rPr sz="1650" spc="-10" dirty="0">
                <a:latin typeface="Symbol"/>
                <a:cs typeface="Symbol"/>
              </a:rPr>
              <a:t></a:t>
            </a:r>
            <a:r>
              <a:rPr sz="1650" spc="-10" dirty="0">
                <a:latin typeface="Times New Roman"/>
                <a:cs typeface="Times New Roman"/>
              </a:rPr>
              <a:t>	</a:t>
            </a:r>
            <a:r>
              <a:rPr sz="950" spc="-10" dirty="0">
                <a:latin typeface="Times New Roman"/>
                <a:cs typeface="Times New Roman"/>
              </a:rPr>
              <a:t>2	2	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47003" y="5002800"/>
            <a:ext cx="1257300" cy="241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8150" algn="l"/>
              </a:tabLst>
            </a:pPr>
            <a:r>
              <a:rPr sz="1650" spc="-10" dirty="0">
                <a:latin typeface="Symbol"/>
                <a:cs typeface="Symbol"/>
              </a:rPr>
              <a:t></a:t>
            </a:r>
            <a:r>
              <a:rPr sz="1650" spc="-135" dirty="0">
                <a:latin typeface="Times New Roman"/>
                <a:cs typeface="Times New Roman"/>
              </a:rPr>
              <a:t> </a:t>
            </a:r>
            <a:r>
              <a:rPr sz="1650" i="1" spc="-10" dirty="0">
                <a:latin typeface="Times New Roman"/>
                <a:cs typeface="Times New Roman"/>
              </a:rPr>
              <a:t>F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1650" spc="-15" dirty="0">
                <a:latin typeface="Symbol"/>
                <a:cs typeface="Symbol"/>
              </a:rPr>
              <a:t></a:t>
            </a:r>
            <a:r>
              <a:rPr sz="1650" dirty="0">
                <a:latin typeface="Times New Roman"/>
                <a:cs typeface="Times New Roman"/>
              </a:rPr>
              <a:t> </a:t>
            </a:r>
            <a:r>
              <a:rPr sz="1650" spc="-110" dirty="0">
                <a:latin typeface="Times New Roman"/>
                <a:cs typeface="Times New Roman"/>
              </a:rPr>
              <a:t> </a:t>
            </a:r>
            <a:r>
              <a:rPr sz="1650" spc="120" dirty="0">
                <a:latin typeface="Times New Roman"/>
                <a:cs typeface="Times New Roman"/>
              </a:rPr>
              <a:t>,</a:t>
            </a:r>
            <a:r>
              <a:rPr sz="1650" spc="-10" dirty="0">
                <a:latin typeface="Symbol"/>
                <a:cs typeface="Symbol"/>
              </a:rPr>
              <a:t></a:t>
            </a:r>
            <a:r>
              <a:rPr sz="1650" dirty="0">
                <a:latin typeface="Times New Roman"/>
                <a:cs typeface="Times New Roman"/>
              </a:rPr>
              <a:t> 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,</a:t>
            </a:r>
            <a:r>
              <a:rPr sz="1650" spc="-185" dirty="0">
                <a:latin typeface="Times New Roman"/>
                <a:cs typeface="Times New Roman"/>
              </a:rPr>
              <a:t> </a:t>
            </a:r>
            <a:r>
              <a:rPr sz="1650" spc="-10" dirty="0">
                <a:latin typeface="Symbol"/>
                <a:cs typeface="Symbol"/>
              </a:rPr>
              <a:t></a:t>
            </a:r>
            <a:r>
              <a:rPr sz="1650" dirty="0">
                <a:latin typeface="Times New Roman"/>
                <a:cs typeface="Times New Roman"/>
              </a:rPr>
              <a:t> 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94485" y="5006213"/>
            <a:ext cx="41846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1460" algn="l"/>
              </a:tabLst>
            </a:pPr>
            <a:r>
              <a:rPr sz="1650" i="1" spc="-10" dirty="0">
                <a:latin typeface="Times New Roman"/>
                <a:cs typeface="Times New Roman"/>
              </a:rPr>
              <a:t>y	</a:t>
            </a:r>
            <a:r>
              <a:rPr sz="2475" spc="-15" baseline="-15151" dirty="0">
                <a:latin typeface="Symbol"/>
                <a:cs typeface="Symbol"/>
              </a:rPr>
              <a:t></a:t>
            </a:r>
            <a:r>
              <a:rPr sz="2475" spc="-375" baseline="-15151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00695" y="4983190"/>
            <a:ext cx="113030" cy="148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dirty="0">
                <a:latin typeface="Times New Roman"/>
                <a:cs typeface="Times New Roman"/>
              </a:rPr>
              <a:t>m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19610" y="4872208"/>
            <a:ext cx="132080" cy="538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905">
              <a:lnSpc>
                <a:spcPct val="119400"/>
              </a:lnSpc>
            </a:pPr>
            <a:r>
              <a:rPr sz="1650" i="1" spc="-10" dirty="0">
                <a:latin typeface="Times New Roman"/>
                <a:cs typeface="Times New Roman"/>
              </a:rPr>
              <a:t>b 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67405" y="4884322"/>
            <a:ext cx="106045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10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33625" y="4884322"/>
            <a:ext cx="106045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10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67405" y="5194449"/>
            <a:ext cx="1472565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8585" algn="l"/>
              </a:tabLst>
            </a:pPr>
            <a:r>
              <a:rPr sz="1650" spc="-10" dirty="0">
                <a:latin typeface="Symbol"/>
                <a:cs typeface="Symbol"/>
              </a:rPr>
              <a:t></a:t>
            </a:r>
            <a:r>
              <a:rPr sz="1650" spc="-10" dirty="0">
                <a:latin typeface="Times New Roman"/>
                <a:cs typeface="Times New Roman"/>
              </a:rPr>
              <a:t>	</a:t>
            </a:r>
            <a:r>
              <a:rPr sz="1650" spc="-1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90999" y="5062675"/>
            <a:ext cx="292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(7)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67739" y="5481545"/>
            <a:ext cx="1178560" cy="367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45"/>
              </a:lnSpc>
            </a:pPr>
            <a:r>
              <a:rPr sz="2700" spc="7" baseline="1543" dirty="0">
                <a:latin typeface="Times New Roman"/>
                <a:cs typeface="Times New Roman"/>
              </a:rPr>
              <a:t>г</a:t>
            </a:r>
            <a:r>
              <a:rPr sz="2700" spc="-7" baseline="1543" dirty="0">
                <a:latin typeface="Times New Roman"/>
                <a:cs typeface="Times New Roman"/>
              </a:rPr>
              <a:t>д</a:t>
            </a:r>
            <a:r>
              <a:rPr sz="2700" baseline="1543" dirty="0">
                <a:latin typeface="Times New Roman"/>
                <a:cs typeface="Times New Roman"/>
              </a:rPr>
              <a:t>е </a:t>
            </a:r>
            <a:r>
              <a:rPr sz="2700" spc="-254" baseline="1543" dirty="0">
                <a:latin typeface="Times New Roman"/>
                <a:cs typeface="Times New Roman"/>
              </a:rPr>
              <a:t> </a:t>
            </a:r>
            <a:r>
              <a:rPr sz="3375" i="1" spc="-157" baseline="14814" dirty="0">
                <a:latin typeface="Times New Roman"/>
                <a:cs typeface="Times New Roman"/>
              </a:rPr>
              <a:t>C</a:t>
            </a:r>
            <a:r>
              <a:rPr sz="1300" spc="10" dirty="0">
                <a:latin typeface="Times New Roman"/>
                <a:cs typeface="Times New Roman"/>
              </a:rPr>
              <a:t>1</a:t>
            </a:r>
            <a:r>
              <a:rPr sz="1300" spc="-204" dirty="0">
                <a:latin typeface="Times New Roman"/>
                <a:cs typeface="Times New Roman"/>
              </a:rPr>
              <a:t> </a:t>
            </a:r>
            <a:r>
              <a:rPr sz="3375" spc="15" baseline="14814" dirty="0">
                <a:latin typeface="Times New Roman"/>
                <a:cs typeface="Times New Roman"/>
              </a:rPr>
              <a:t>,</a:t>
            </a:r>
            <a:r>
              <a:rPr sz="3375" baseline="14814" dirty="0">
                <a:latin typeface="Times New Roman"/>
                <a:cs typeface="Times New Roman"/>
              </a:rPr>
              <a:t> </a:t>
            </a:r>
            <a:r>
              <a:rPr sz="3375" spc="-337" baseline="14814" dirty="0">
                <a:latin typeface="Times New Roman"/>
                <a:cs typeface="Times New Roman"/>
              </a:rPr>
              <a:t> </a:t>
            </a:r>
            <a:r>
              <a:rPr sz="3375" i="1" spc="60" baseline="14814" dirty="0">
                <a:latin typeface="Times New Roman"/>
                <a:cs typeface="Times New Roman"/>
              </a:rPr>
              <a:t>C</a:t>
            </a:r>
            <a:r>
              <a:rPr sz="1300" spc="10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325039" y="5594551"/>
            <a:ext cx="28117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5" dirty="0">
                <a:latin typeface="Times New Roman"/>
                <a:cs typeface="Times New Roman"/>
              </a:rPr>
              <a:t>из</a:t>
            </a:r>
            <a:r>
              <a:rPr sz="1800" dirty="0">
                <a:latin typeface="Times New Roman"/>
                <a:cs typeface="Times New Roman"/>
              </a:rPr>
              <a:t>во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ые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янн</a:t>
            </a:r>
            <a:r>
              <a:rPr sz="1800" dirty="0">
                <a:latin typeface="Times New Roman"/>
                <a:cs typeface="Times New Roman"/>
              </a:rPr>
              <a:t>ые,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629120" y="622031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>
                <a:moveTo>
                  <a:pt x="0" y="0"/>
                </a:moveTo>
                <a:lnTo>
                  <a:pt x="124601" y="0"/>
                </a:lnTo>
              </a:path>
            </a:pathLst>
          </a:custGeom>
          <a:ln w="10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226769" y="6216438"/>
            <a:ext cx="17843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35" dirty="0">
                <a:latin typeface="Times New Roman"/>
                <a:cs typeface="Times New Roman"/>
              </a:rPr>
              <a:t>1</a:t>
            </a:r>
            <a:r>
              <a:rPr sz="950" spc="45" dirty="0">
                <a:latin typeface="Times New Roman"/>
                <a:cs typeface="Times New Roman"/>
              </a:rPr>
              <a:t>,</a:t>
            </a:r>
            <a:r>
              <a:rPr sz="95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26257" y="5962385"/>
            <a:ext cx="130810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2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29536" y="6254513"/>
            <a:ext cx="130810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2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97249" y="6089512"/>
            <a:ext cx="827405" cy="23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  <a:tab pos="698500" algn="l"/>
              </a:tabLst>
            </a:pPr>
            <a:r>
              <a:rPr sz="1600" spc="30" dirty="0">
                <a:latin typeface="Symbol"/>
                <a:cs typeface="Symbol"/>
              </a:rPr>
              <a:t></a:t>
            </a:r>
            <a:r>
              <a:rPr sz="1600" spc="30" dirty="0">
                <a:latin typeface="Times New Roman"/>
                <a:cs typeface="Times New Roman"/>
              </a:rPr>
              <a:t>	</a:t>
            </a:r>
            <a:r>
              <a:rPr sz="1600" spc="25" dirty="0">
                <a:latin typeface="Symbol"/>
                <a:cs typeface="Symbol"/>
              </a:rPr>
              <a:t></a:t>
            </a:r>
            <a:r>
              <a:rPr sz="1600" spc="25" dirty="0">
                <a:latin typeface="Times New Roman"/>
                <a:cs typeface="Times New Roman"/>
              </a:rPr>
              <a:t>	</a:t>
            </a:r>
            <a:r>
              <a:rPr sz="1600" spc="25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249380" y="6190426"/>
            <a:ext cx="300990" cy="0"/>
          </a:xfrm>
          <a:custGeom>
            <a:avLst/>
            <a:gdLst/>
            <a:ahLst/>
            <a:cxnLst/>
            <a:rect l="l" t="t" r="r" b="b"/>
            <a:pathLst>
              <a:path w="300989">
                <a:moveTo>
                  <a:pt x="0" y="0"/>
                </a:moveTo>
                <a:lnTo>
                  <a:pt x="300441" y="0"/>
                </a:lnTo>
              </a:path>
            </a:pathLst>
          </a:custGeom>
          <a:ln w="109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78500" y="6169026"/>
            <a:ext cx="23495" cy="13970"/>
          </a:xfrm>
          <a:custGeom>
            <a:avLst/>
            <a:gdLst/>
            <a:ahLst/>
            <a:cxnLst/>
            <a:rect l="l" t="t" r="r" b="b"/>
            <a:pathLst>
              <a:path w="23494" h="13970">
                <a:moveTo>
                  <a:pt x="0" y="13881"/>
                </a:moveTo>
                <a:lnTo>
                  <a:pt x="23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01790" y="6169026"/>
            <a:ext cx="53975" cy="99060"/>
          </a:xfrm>
          <a:custGeom>
            <a:avLst/>
            <a:gdLst/>
            <a:ahLst/>
            <a:cxnLst/>
            <a:rect l="l" t="t" r="r" b="b"/>
            <a:pathLst>
              <a:path w="53975" h="99060">
                <a:moveTo>
                  <a:pt x="0" y="0"/>
                </a:moveTo>
                <a:lnTo>
                  <a:pt x="53567" y="989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55357" y="6005343"/>
            <a:ext cx="59690" cy="262890"/>
          </a:xfrm>
          <a:custGeom>
            <a:avLst/>
            <a:gdLst/>
            <a:ahLst/>
            <a:cxnLst/>
            <a:rect l="l" t="t" r="r" b="b"/>
            <a:pathLst>
              <a:path w="59689" h="262889">
                <a:moveTo>
                  <a:pt x="0" y="262587"/>
                </a:moveTo>
                <a:lnTo>
                  <a:pt x="593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14747" y="6005343"/>
            <a:ext cx="1586865" cy="0"/>
          </a:xfrm>
          <a:custGeom>
            <a:avLst/>
            <a:gdLst/>
            <a:ahLst/>
            <a:cxnLst/>
            <a:rect l="l" t="t" r="r" b="b"/>
            <a:pathLst>
              <a:path w="1586864">
                <a:moveTo>
                  <a:pt x="0" y="0"/>
                </a:moveTo>
                <a:lnTo>
                  <a:pt x="158663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76753" y="6000138"/>
            <a:ext cx="1724660" cy="267970"/>
          </a:xfrm>
          <a:custGeom>
            <a:avLst/>
            <a:gdLst/>
            <a:ahLst/>
            <a:cxnLst/>
            <a:rect l="l" t="t" r="r" b="b"/>
            <a:pathLst>
              <a:path w="1724660" h="267970">
                <a:moveTo>
                  <a:pt x="89749" y="244079"/>
                </a:moveTo>
                <a:lnTo>
                  <a:pt x="78604" y="244079"/>
                </a:lnTo>
                <a:lnTo>
                  <a:pt x="133918" y="0"/>
                </a:lnTo>
                <a:lnTo>
                  <a:pt x="1724630" y="0"/>
                </a:lnTo>
                <a:lnTo>
                  <a:pt x="1724630" y="10988"/>
                </a:lnTo>
                <a:lnTo>
                  <a:pt x="142070" y="10988"/>
                </a:lnTo>
                <a:lnTo>
                  <a:pt x="89749" y="244079"/>
                </a:lnTo>
                <a:close/>
              </a:path>
              <a:path w="1724660" h="267970">
                <a:moveTo>
                  <a:pt x="3494" y="186240"/>
                </a:moveTo>
                <a:lnTo>
                  <a:pt x="0" y="179878"/>
                </a:lnTo>
                <a:lnTo>
                  <a:pt x="30859" y="160791"/>
                </a:lnTo>
                <a:lnTo>
                  <a:pt x="40143" y="176986"/>
                </a:lnTo>
                <a:lnTo>
                  <a:pt x="19214" y="176986"/>
                </a:lnTo>
                <a:lnTo>
                  <a:pt x="3494" y="186240"/>
                </a:lnTo>
                <a:close/>
              </a:path>
              <a:path w="1724660" h="267970">
                <a:moveTo>
                  <a:pt x="84427" y="267792"/>
                </a:moveTo>
                <a:lnTo>
                  <a:pt x="73363" y="267792"/>
                </a:lnTo>
                <a:lnTo>
                  <a:pt x="19214" y="176986"/>
                </a:lnTo>
                <a:lnTo>
                  <a:pt x="40143" y="176986"/>
                </a:lnTo>
                <a:lnTo>
                  <a:pt x="78604" y="244079"/>
                </a:lnTo>
                <a:lnTo>
                  <a:pt x="89749" y="244079"/>
                </a:lnTo>
                <a:lnTo>
                  <a:pt x="84427" y="267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619728" y="6169026"/>
            <a:ext cx="23495" cy="13970"/>
          </a:xfrm>
          <a:custGeom>
            <a:avLst/>
            <a:gdLst/>
            <a:ahLst/>
            <a:cxnLst/>
            <a:rect l="l" t="t" r="r" b="b"/>
            <a:pathLst>
              <a:path w="23495" h="13970">
                <a:moveTo>
                  <a:pt x="0" y="13881"/>
                </a:moveTo>
                <a:lnTo>
                  <a:pt x="23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643018" y="6169026"/>
            <a:ext cx="53975" cy="99060"/>
          </a:xfrm>
          <a:custGeom>
            <a:avLst/>
            <a:gdLst/>
            <a:ahLst/>
            <a:cxnLst/>
            <a:rect l="l" t="t" r="r" b="b"/>
            <a:pathLst>
              <a:path w="53975" h="99060">
                <a:moveTo>
                  <a:pt x="0" y="0"/>
                </a:moveTo>
                <a:lnTo>
                  <a:pt x="53567" y="989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696585" y="6005343"/>
            <a:ext cx="59690" cy="262890"/>
          </a:xfrm>
          <a:custGeom>
            <a:avLst/>
            <a:gdLst/>
            <a:ahLst/>
            <a:cxnLst/>
            <a:rect l="l" t="t" r="r" b="b"/>
            <a:pathLst>
              <a:path w="59689" h="262889">
                <a:moveTo>
                  <a:pt x="0" y="262587"/>
                </a:moveTo>
                <a:lnTo>
                  <a:pt x="593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55974" y="6005343"/>
            <a:ext cx="541655" cy="0"/>
          </a:xfrm>
          <a:custGeom>
            <a:avLst/>
            <a:gdLst/>
            <a:ahLst/>
            <a:cxnLst/>
            <a:rect l="l" t="t" r="r" b="b"/>
            <a:pathLst>
              <a:path w="541654">
                <a:moveTo>
                  <a:pt x="0" y="0"/>
                </a:moveTo>
                <a:lnTo>
                  <a:pt x="5414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617981" y="6000138"/>
            <a:ext cx="680085" cy="267970"/>
          </a:xfrm>
          <a:custGeom>
            <a:avLst/>
            <a:gdLst/>
            <a:ahLst/>
            <a:cxnLst/>
            <a:rect l="l" t="t" r="r" b="b"/>
            <a:pathLst>
              <a:path w="680085" h="267970">
                <a:moveTo>
                  <a:pt x="89748" y="244079"/>
                </a:moveTo>
                <a:lnTo>
                  <a:pt x="78603" y="244079"/>
                </a:lnTo>
                <a:lnTo>
                  <a:pt x="133917" y="0"/>
                </a:lnTo>
                <a:lnTo>
                  <a:pt x="679487" y="0"/>
                </a:lnTo>
                <a:lnTo>
                  <a:pt x="679487" y="10988"/>
                </a:lnTo>
                <a:lnTo>
                  <a:pt x="142068" y="10988"/>
                </a:lnTo>
                <a:lnTo>
                  <a:pt x="89748" y="244079"/>
                </a:lnTo>
                <a:close/>
              </a:path>
              <a:path w="680085" h="267970">
                <a:moveTo>
                  <a:pt x="3493" y="186240"/>
                </a:moveTo>
                <a:lnTo>
                  <a:pt x="0" y="179878"/>
                </a:lnTo>
                <a:lnTo>
                  <a:pt x="30859" y="160791"/>
                </a:lnTo>
                <a:lnTo>
                  <a:pt x="40142" y="176986"/>
                </a:lnTo>
                <a:lnTo>
                  <a:pt x="19213" y="176986"/>
                </a:lnTo>
                <a:lnTo>
                  <a:pt x="3493" y="186240"/>
                </a:lnTo>
                <a:close/>
              </a:path>
              <a:path w="680085" h="267970">
                <a:moveTo>
                  <a:pt x="84425" y="267792"/>
                </a:moveTo>
                <a:lnTo>
                  <a:pt x="73363" y="267792"/>
                </a:lnTo>
                <a:lnTo>
                  <a:pt x="19213" y="176986"/>
                </a:lnTo>
                <a:lnTo>
                  <a:pt x="40142" y="176986"/>
                </a:lnTo>
                <a:lnTo>
                  <a:pt x="78603" y="244079"/>
                </a:lnTo>
                <a:lnTo>
                  <a:pt x="89748" y="244079"/>
                </a:lnTo>
                <a:lnTo>
                  <a:pt x="84425" y="267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568564" y="5913266"/>
            <a:ext cx="99060" cy="486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625" dirty="0">
                <a:latin typeface="Symbol"/>
                <a:cs typeface="Symbol"/>
              </a:rPr>
              <a:t></a:t>
            </a:r>
            <a:endParaRPr sz="36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06923" y="5911425"/>
            <a:ext cx="99060" cy="486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625" dirty="0">
                <a:latin typeface="Symbol"/>
                <a:cs typeface="Symbol"/>
              </a:rPr>
              <a:t></a:t>
            </a:r>
            <a:endParaRPr sz="3600">
              <a:latin typeface="Symbol"/>
              <a:cs typeface="Symbo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191763" y="6182833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444" y="0"/>
                </a:lnTo>
              </a:path>
            </a:pathLst>
          </a:custGeom>
          <a:ln w="117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2811713" y="6030443"/>
            <a:ext cx="2963545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50085" algn="l"/>
                <a:tab pos="2202180" algn="l"/>
                <a:tab pos="2704465" algn="l"/>
              </a:tabLst>
            </a:pPr>
            <a:r>
              <a:rPr sz="1750" i="1" spc="60" dirty="0">
                <a:latin typeface="Times New Roman"/>
                <a:cs typeface="Times New Roman"/>
              </a:rPr>
              <a:t>m</a:t>
            </a:r>
            <a:r>
              <a:rPr sz="1500" spc="7" baseline="44444" dirty="0">
                <a:latin typeface="Times New Roman"/>
                <a:cs typeface="Times New Roman"/>
              </a:rPr>
              <a:t>2</a:t>
            </a:r>
            <a:r>
              <a:rPr sz="1500" baseline="44444" dirty="0">
                <a:latin typeface="Times New Roman"/>
                <a:cs typeface="Times New Roman"/>
              </a:rPr>
              <a:t> </a:t>
            </a:r>
            <a:r>
              <a:rPr sz="1500" spc="-52" baseline="44444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</a:t>
            </a:r>
            <a:r>
              <a:rPr sz="1750" spc="-165" dirty="0">
                <a:latin typeface="Times New Roman"/>
                <a:cs typeface="Times New Roman"/>
              </a:rPr>
              <a:t> </a:t>
            </a:r>
            <a:r>
              <a:rPr sz="1750" spc="25" dirty="0">
                <a:latin typeface="Times New Roman"/>
                <a:cs typeface="Times New Roman"/>
              </a:rPr>
              <a:t>6</a:t>
            </a:r>
            <a:r>
              <a:rPr sz="1750" i="1" spc="-35" dirty="0">
                <a:latin typeface="Times New Roman"/>
                <a:cs typeface="Times New Roman"/>
              </a:rPr>
              <a:t>m</a:t>
            </a:r>
            <a:r>
              <a:rPr sz="1750" dirty="0">
                <a:latin typeface="Symbol"/>
                <a:cs typeface="Symbol"/>
              </a:rPr>
              <a:t></a:t>
            </a:r>
            <a:r>
              <a:rPr sz="1750" spc="-12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</a:t>
            </a:r>
            <a:r>
              <a:rPr sz="1750" spc="-140" dirty="0">
                <a:latin typeface="Times New Roman"/>
                <a:cs typeface="Times New Roman"/>
              </a:rPr>
              <a:t> </a:t>
            </a:r>
            <a:r>
              <a:rPr sz="1750" spc="85" dirty="0">
                <a:latin typeface="Symbol"/>
                <a:cs typeface="Symbol"/>
              </a:rPr>
              <a:t></a:t>
            </a:r>
            <a:r>
              <a:rPr sz="1500" spc="7" baseline="44444" dirty="0">
                <a:latin typeface="Times New Roman"/>
                <a:cs typeface="Times New Roman"/>
              </a:rPr>
              <a:t>2</a:t>
            </a:r>
            <a:r>
              <a:rPr sz="1500" baseline="44444" dirty="0">
                <a:latin typeface="Times New Roman"/>
                <a:cs typeface="Times New Roman"/>
              </a:rPr>
              <a:t> </a:t>
            </a:r>
            <a:r>
              <a:rPr sz="1500" spc="-44" baseline="44444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</a:t>
            </a:r>
            <a:r>
              <a:rPr sz="1750" spc="-11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4</a:t>
            </a:r>
            <a:r>
              <a:rPr sz="1750" spc="-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MT Extra"/>
                <a:cs typeface="MT Extra"/>
              </a:rPr>
              <a:t>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Symbol"/>
                <a:cs typeface="Symbol"/>
              </a:rPr>
              <a:t>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Symbol"/>
                <a:cs typeface="Symbol"/>
              </a:rPr>
              <a:t></a:t>
            </a:r>
            <a:r>
              <a:rPr sz="1750" spc="-114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4	,</a:t>
            </a:r>
            <a:r>
              <a:rPr sz="1750" spc="35" dirty="0">
                <a:latin typeface="Times New Roman"/>
                <a:cs typeface="Times New Roman"/>
              </a:rPr>
              <a:t> </a:t>
            </a:r>
            <a:r>
              <a:rPr sz="2775" baseline="1501" dirty="0">
                <a:latin typeface="Symbol"/>
                <a:cs typeface="Symbol"/>
              </a:rPr>
              <a:t></a:t>
            </a:r>
            <a:endParaRPr sz="2775" baseline="1501"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77125" y="6030443"/>
            <a:ext cx="90170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137381" y="5914561"/>
            <a:ext cx="33083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25" baseline="-4761" dirty="0">
                <a:latin typeface="Symbol"/>
                <a:cs typeface="Symbol"/>
              </a:rPr>
              <a:t></a:t>
            </a:r>
            <a:r>
              <a:rPr sz="2625" baseline="-4761" dirty="0">
                <a:latin typeface="Times New Roman"/>
                <a:cs typeface="Times New Roman"/>
              </a:rPr>
              <a:t> </a:t>
            </a:r>
            <a:r>
              <a:rPr sz="2625" spc="-44" baseline="-4761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137381" y="6139777"/>
            <a:ext cx="415290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25" baseline="20634" dirty="0">
                <a:latin typeface="Symbol"/>
                <a:cs typeface="Symbol"/>
              </a:rPr>
              <a:t></a:t>
            </a:r>
            <a:r>
              <a:rPr sz="2625" spc="-337" baseline="20634" dirty="0">
                <a:latin typeface="Times New Roman"/>
                <a:cs typeface="Times New Roman"/>
              </a:rPr>
              <a:t> </a:t>
            </a:r>
            <a:r>
              <a:rPr sz="1750" spc="25" dirty="0">
                <a:latin typeface="Times New Roman"/>
                <a:cs typeface="Times New Roman"/>
              </a:rPr>
              <a:t>2</a:t>
            </a:r>
            <a:r>
              <a:rPr sz="1750" i="1" dirty="0">
                <a:latin typeface="Times New Roman"/>
                <a:cs typeface="Times New Roman"/>
              </a:rPr>
              <a:t>m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388080" y="5927005"/>
            <a:ext cx="11176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dirty="0">
                <a:latin typeface="Symbol"/>
                <a:cs typeface="Symbol"/>
              </a:rPr>
              <a:t>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76624" y="6050714"/>
            <a:ext cx="14859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dirty="0">
                <a:latin typeface="Symbol"/>
                <a:cs typeface="Symbol"/>
              </a:rPr>
              <a:t>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88080" y="6139777"/>
            <a:ext cx="11176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dirty="0">
                <a:latin typeface="Symbol"/>
                <a:cs typeface="Symbol"/>
              </a:rPr>
              <a:t>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137381" y="6250826"/>
            <a:ext cx="11176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dirty="0">
                <a:latin typeface="Symbol"/>
                <a:cs typeface="Symbol"/>
              </a:rPr>
              <a:t>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388080" y="6250826"/>
            <a:ext cx="11176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dirty="0">
                <a:latin typeface="Symbol"/>
                <a:cs typeface="Symbol"/>
              </a:rPr>
              <a:t>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739867" y="6180231"/>
            <a:ext cx="198120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30" dirty="0">
                <a:latin typeface="Times New Roman"/>
                <a:cs typeface="Times New Roman"/>
              </a:rPr>
              <a:t>1</a:t>
            </a:r>
            <a:r>
              <a:rPr sz="1050" spc="55" dirty="0">
                <a:latin typeface="Times New Roman"/>
                <a:cs typeface="Times New Roman"/>
              </a:rPr>
              <a:t>,</a:t>
            </a:r>
            <a:r>
              <a:rPr sz="1050" spc="10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990750" y="5889367"/>
            <a:ext cx="532765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39"/>
              </a:lnSpc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85" dirty="0">
                <a:latin typeface="Times New Roman"/>
                <a:cs typeface="Times New Roman"/>
              </a:rPr>
              <a:t> </a:t>
            </a:r>
            <a:r>
              <a:rPr sz="2775" baseline="36036" dirty="0">
                <a:latin typeface="Times New Roman"/>
                <a:cs typeface="Times New Roman"/>
              </a:rPr>
              <a:t>1 </a:t>
            </a:r>
            <a:r>
              <a:rPr sz="1850" dirty="0">
                <a:latin typeface="Symbol"/>
                <a:cs typeface="Symbol"/>
              </a:rPr>
              <a:t></a:t>
            </a:r>
            <a:endParaRPr sz="1850">
              <a:latin typeface="Symbol"/>
              <a:cs typeface="Symbol"/>
            </a:endParaRPr>
          </a:p>
          <a:p>
            <a:pPr marL="17780" algn="ctr">
              <a:lnSpc>
                <a:spcPts val="1839"/>
              </a:lnSpc>
            </a:pPr>
            <a:r>
              <a:rPr sz="1850" dirty="0">
                <a:latin typeface="Times New Roman"/>
                <a:cs typeface="Times New Roman"/>
              </a:rPr>
              <a:t>2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364917" y="6808282"/>
            <a:ext cx="290195" cy="0"/>
          </a:xfrm>
          <a:custGeom>
            <a:avLst/>
            <a:gdLst/>
            <a:ahLst/>
            <a:cxnLst/>
            <a:rect l="l" t="t" r="r" b="b"/>
            <a:pathLst>
              <a:path w="290194">
                <a:moveTo>
                  <a:pt x="0" y="0"/>
                </a:moveTo>
                <a:lnTo>
                  <a:pt x="290132" y="0"/>
                </a:lnTo>
              </a:path>
            </a:pathLst>
          </a:custGeom>
          <a:ln w="105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904136" y="6787659"/>
            <a:ext cx="22860" cy="13970"/>
          </a:xfrm>
          <a:custGeom>
            <a:avLst/>
            <a:gdLst/>
            <a:ahLst/>
            <a:cxnLst/>
            <a:rect l="l" t="t" r="r" b="b"/>
            <a:pathLst>
              <a:path w="22860" h="13970">
                <a:moveTo>
                  <a:pt x="0" y="13377"/>
                </a:moveTo>
                <a:lnTo>
                  <a:pt x="224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26627" y="6787659"/>
            <a:ext cx="52069" cy="95885"/>
          </a:xfrm>
          <a:custGeom>
            <a:avLst/>
            <a:gdLst/>
            <a:ahLst/>
            <a:cxnLst/>
            <a:rect l="l" t="t" r="r" b="b"/>
            <a:pathLst>
              <a:path w="52069" h="95884">
                <a:moveTo>
                  <a:pt x="0" y="0"/>
                </a:moveTo>
                <a:lnTo>
                  <a:pt x="51729" y="953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978356" y="6629922"/>
            <a:ext cx="57785" cy="253365"/>
          </a:xfrm>
          <a:custGeom>
            <a:avLst/>
            <a:gdLst/>
            <a:ahLst/>
            <a:cxnLst/>
            <a:rect l="l" t="t" r="r" b="b"/>
            <a:pathLst>
              <a:path w="57785" h="253365">
                <a:moveTo>
                  <a:pt x="0" y="253048"/>
                </a:moveTo>
                <a:lnTo>
                  <a:pt x="5735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035707" y="6629922"/>
            <a:ext cx="1532255" cy="0"/>
          </a:xfrm>
          <a:custGeom>
            <a:avLst/>
            <a:gdLst/>
            <a:ahLst/>
            <a:cxnLst/>
            <a:rect l="l" t="t" r="r" b="b"/>
            <a:pathLst>
              <a:path w="1532254">
                <a:moveTo>
                  <a:pt x="0" y="0"/>
                </a:moveTo>
                <a:lnTo>
                  <a:pt x="15321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02449" y="6624905"/>
            <a:ext cx="1665605" cy="258445"/>
          </a:xfrm>
          <a:custGeom>
            <a:avLst/>
            <a:gdLst/>
            <a:ahLst/>
            <a:cxnLst/>
            <a:rect l="l" t="t" r="r" b="b"/>
            <a:pathLst>
              <a:path w="1665604" h="258445">
                <a:moveTo>
                  <a:pt x="86669" y="235211"/>
                </a:moveTo>
                <a:lnTo>
                  <a:pt x="75905" y="235211"/>
                </a:lnTo>
                <a:lnTo>
                  <a:pt x="129322" y="0"/>
                </a:lnTo>
                <a:lnTo>
                  <a:pt x="1665450" y="0"/>
                </a:lnTo>
                <a:lnTo>
                  <a:pt x="1665450" y="10590"/>
                </a:lnTo>
                <a:lnTo>
                  <a:pt x="137193" y="10590"/>
                </a:lnTo>
                <a:lnTo>
                  <a:pt x="86669" y="235211"/>
                </a:lnTo>
                <a:close/>
              </a:path>
              <a:path w="1665604" h="258445">
                <a:moveTo>
                  <a:pt x="3373" y="179474"/>
                </a:moveTo>
                <a:lnTo>
                  <a:pt x="0" y="173343"/>
                </a:lnTo>
                <a:lnTo>
                  <a:pt x="29799" y="154949"/>
                </a:lnTo>
                <a:lnTo>
                  <a:pt x="38765" y="170556"/>
                </a:lnTo>
                <a:lnTo>
                  <a:pt x="18554" y="170556"/>
                </a:lnTo>
                <a:lnTo>
                  <a:pt x="3373" y="179474"/>
                </a:lnTo>
                <a:close/>
              </a:path>
              <a:path w="1665604" h="258445">
                <a:moveTo>
                  <a:pt x="81528" y="258064"/>
                </a:moveTo>
                <a:lnTo>
                  <a:pt x="70845" y="258064"/>
                </a:lnTo>
                <a:lnTo>
                  <a:pt x="18554" y="170556"/>
                </a:lnTo>
                <a:lnTo>
                  <a:pt x="38765" y="170556"/>
                </a:lnTo>
                <a:lnTo>
                  <a:pt x="75905" y="235211"/>
                </a:lnTo>
                <a:lnTo>
                  <a:pt x="86669" y="235211"/>
                </a:lnTo>
                <a:lnTo>
                  <a:pt x="81528" y="2580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778751" y="6787659"/>
            <a:ext cx="22860" cy="13970"/>
          </a:xfrm>
          <a:custGeom>
            <a:avLst/>
            <a:gdLst/>
            <a:ahLst/>
            <a:cxnLst/>
            <a:rect l="l" t="t" r="r" b="b"/>
            <a:pathLst>
              <a:path w="22860" h="13970">
                <a:moveTo>
                  <a:pt x="0" y="13377"/>
                </a:moveTo>
                <a:lnTo>
                  <a:pt x="224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801242" y="6787659"/>
            <a:ext cx="52069" cy="95885"/>
          </a:xfrm>
          <a:custGeom>
            <a:avLst/>
            <a:gdLst/>
            <a:ahLst/>
            <a:cxnLst/>
            <a:rect l="l" t="t" r="r" b="b"/>
            <a:pathLst>
              <a:path w="52070" h="95884">
                <a:moveTo>
                  <a:pt x="0" y="0"/>
                </a:moveTo>
                <a:lnTo>
                  <a:pt x="51729" y="953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852971" y="6629922"/>
            <a:ext cx="57785" cy="253365"/>
          </a:xfrm>
          <a:custGeom>
            <a:avLst/>
            <a:gdLst/>
            <a:ahLst/>
            <a:cxnLst/>
            <a:rect l="l" t="t" r="r" b="b"/>
            <a:pathLst>
              <a:path w="57785" h="253365">
                <a:moveTo>
                  <a:pt x="0" y="253048"/>
                </a:moveTo>
                <a:lnTo>
                  <a:pt x="5735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910323" y="6629922"/>
            <a:ext cx="523240" cy="0"/>
          </a:xfrm>
          <a:custGeom>
            <a:avLst/>
            <a:gdLst/>
            <a:ahLst/>
            <a:cxnLst/>
            <a:rect l="l" t="t" r="r" b="b"/>
            <a:pathLst>
              <a:path w="523239">
                <a:moveTo>
                  <a:pt x="0" y="0"/>
                </a:moveTo>
                <a:lnTo>
                  <a:pt x="5229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777064" y="6624905"/>
            <a:ext cx="656590" cy="258445"/>
          </a:xfrm>
          <a:custGeom>
            <a:avLst/>
            <a:gdLst/>
            <a:ahLst/>
            <a:cxnLst/>
            <a:rect l="l" t="t" r="r" b="b"/>
            <a:pathLst>
              <a:path w="656589" h="258445">
                <a:moveTo>
                  <a:pt x="86669" y="235211"/>
                </a:moveTo>
                <a:lnTo>
                  <a:pt x="75907" y="235211"/>
                </a:lnTo>
                <a:lnTo>
                  <a:pt x="129322" y="0"/>
                </a:lnTo>
                <a:lnTo>
                  <a:pt x="656172" y="0"/>
                </a:lnTo>
                <a:lnTo>
                  <a:pt x="656172" y="10590"/>
                </a:lnTo>
                <a:lnTo>
                  <a:pt x="137194" y="10590"/>
                </a:lnTo>
                <a:lnTo>
                  <a:pt x="86669" y="235211"/>
                </a:lnTo>
                <a:close/>
              </a:path>
              <a:path w="656589" h="258445">
                <a:moveTo>
                  <a:pt x="3374" y="179474"/>
                </a:moveTo>
                <a:lnTo>
                  <a:pt x="0" y="173343"/>
                </a:lnTo>
                <a:lnTo>
                  <a:pt x="29800" y="154949"/>
                </a:lnTo>
                <a:lnTo>
                  <a:pt x="38766" y="170556"/>
                </a:lnTo>
                <a:lnTo>
                  <a:pt x="18555" y="170556"/>
                </a:lnTo>
                <a:lnTo>
                  <a:pt x="3374" y="179474"/>
                </a:lnTo>
                <a:close/>
              </a:path>
              <a:path w="656589" h="258445">
                <a:moveTo>
                  <a:pt x="81529" y="258064"/>
                </a:moveTo>
                <a:lnTo>
                  <a:pt x="70846" y="258064"/>
                </a:lnTo>
                <a:lnTo>
                  <a:pt x="18555" y="170556"/>
                </a:lnTo>
                <a:lnTo>
                  <a:pt x="38766" y="170556"/>
                </a:lnTo>
                <a:lnTo>
                  <a:pt x="75907" y="235211"/>
                </a:lnTo>
                <a:lnTo>
                  <a:pt x="86669" y="235211"/>
                </a:lnTo>
                <a:lnTo>
                  <a:pt x="81529" y="2580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672711" y="6540727"/>
            <a:ext cx="96520" cy="46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-620" dirty="0">
                <a:latin typeface="Symbol"/>
                <a:cs typeface="Symbol"/>
              </a:rPr>
              <a:t></a:t>
            </a:r>
            <a:endParaRPr sz="3500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41917" y="6538952"/>
            <a:ext cx="96520" cy="46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-620" dirty="0">
                <a:latin typeface="Symbol"/>
                <a:cs typeface="Symbol"/>
              </a:rPr>
              <a:t></a:t>
            </a:r>
            <a:endParaRPr sz="3500">
              <a:latin typeface="Symbol"/>
              <a:cs typeface="Symbo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761409" y="6653648"/>
            <a:ext cx="1981835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3210" algn="l"/>
              </a:tabLst>
            </a:pP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25" dirty="0">
                <a:latin typeface="Times New Roman"/>
                <a:cs typeface="Times New Roman"/>
              </a:rPr>
              <a:t>	</a:t>
            </a:r>
            <a:r>
              <a:rPr sz="1650" i="1" spc="95" dirty="0">
                <a:latin typeface="Times New Roman"/>
                <a:cs typeface="Times New Roman"/>
              </a:rPr>
              <a:t>m</a:t>
            </a:r>
            <a:r>
              <a:rPr sz="1425" spc="15" baseline="43859" dirty="0">
                <a:latin typeface="Times New Roman"/>
                <a:cs typeface="Times New Roman"/>
              </a:rPr>
              <a:t>2</a:t>
            </a:r>
            <a:r>
              <a:rPr sz="1425" baseline="43859" dirty="0">
                <a:latin typeface="Times New Roman"/>
                <a:cs typeface="Times New Roman"/>
              </a:rPr>
              <a:t> </a:t>
            </a:r>
            <a:r>
              <a:rPr sz="1425" spc="-37" baseline="43859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6</a:t>
            </a:r>
            <a:r>
              <a:rPr sz="1650" i="1" dirty="0">
                <a:latin typeface="Times New Roman"/>
                <a:cs typeface="Times New Roman"/>
              </a:rPr>
              <a:t>m</a:t>
            </a:r>
            <a:r>
              <a:rPr sz="1650" spc="25" dirty="0">
                <a:latin typeface="Symbol"/>
                <a:cs typeface="Symbol"/>
              </a:rPr>
              <a:t></a:t>
            </a:r>
            <a:r>
              <a:rPr sz="1650" spc="-10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Symbol"/>
                <a:cs typeface="Symbol"/>
              </a:rPr>
              <a:t></a:t>
            </a:r>
            <a:r>
              <a:rPr sz="1650" spc="-125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Symbol"/>
                <a:cs typeface="Symbol"/>
              </a:rPr>
              <a:t></a:t>
            </a:r>
            <a:r>
              <a:rPr sz="1425" spc="15" baseline="43859" dirty="0">
                <a:latin typeface="Times New Roman"/>
                <a:cs typeface="Times New Roman"/>
              </a:rPr>
              <a:t>2</a:t>
            </a:r>
            <a:r>
              <a:rPr sz="1425" baseline="43859" dirty="0">
                <a:latin typeface="Times New Roman"/>
                <a:cs typeface="Times New Roman"/>
              </a:rPr>
              <a:t> </a:t>
            </a:r>
            <a:r>
              <a:rPr sz="1425" spc="-30" baseline="43859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Symbol"/>
                <a:cs typeface="Symbol"/>
              </a:rPr>
              <a:t>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4</a:t>
            </a:r>
            <a:r>
              <a:rPr sz="1650" spc="-1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MT Extra"/>
                <a:cs typeface="MT Extra"/>
              </a:rPr>
              <a:t></a:t>
            </a:r>
            <a:endParaRPr sz="1650">
              <a:latin typeface="MT Extra"/>
              <a:cs typeface="MT Extr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026887" y="6653648"/>
            <a:ext cx="8826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256540" y="6541975"/>
            <a:ext cx="320675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75" spc="22" baseline="-3367" dirty="0">
                <a:latin typeface="Symbol"/>
                <a:cs typeface="Symbol"/>
              </a:rPr>
              <a:t></a:t>
            </a:r>
            <a:r>
              <a:rPr sz="2475" spc="22" baseline="-3367" dirty="0">
                <a:latin typeface="Times New Roman"/>
                <a:cs typeface="Times New Roman"/>
              </a:rPr>
              <a:t> </a:t>
            </a:r>
            <a:r>
              <a:rPr sz="2475" spc="-15" baseline="-3367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903760" y="6673183"/>
            <a:ext cx="807720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  <a:tab pos="740410" algn="l"/>
              </a:tabLst>
            </a:pPr>
            <a:r>
              <a:rPr sz="1650" spc="25" dirty="0">
                <a:latin typeface="Symbol"/>
                <a:cs typeface="Symbol"/>
              </a:rPr>
              <a:t></a:t>
            </a:r>
            <a:r>
              <a:rPr sz="1650" spc="25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Symbol"/>
                <a:cs typeface="Symbol"/>
              </a:rPr>
              <a:t>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4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spc="10" dirty="0">
                <a:latin typeface="Times New Roman"/>
                <a:cs typeface="Times New Roman"/>
              </a:rPr>
              <a:t>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256540" y="6759009"/>
            <a:ext cx="401955" cy="32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75" spc="22" baseline="21885" dirty="0">
                <a:latin typeface="Symbol"/>
                <a:cs typeface="Symbol"/>
              </a:rPr>
              <a:t></a:t>
            </a:r>
            <a:r>
              <a:rPr sz="2475" spc="-315" baseline="2188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2</a:t>
            </a:r>
            <a:r>
              <a:rPr sz="1650" i="1" spc="35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520493" y="6553967"/>
            <a:ext cx="10858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15" dirty="0">
                <a:latin typeface="Symbol"/>
                <a:cs typeface="Symbol"/>
              </a:rPr>
              <a:t>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101299" y="6673183"/>
            <a:ext cx="14414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25" dirty="0">
                <a:latin typeface="Symbol"/>
                <a:cs typeface="Symbol"/>
              </a:rPr>
              <a:t>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520493" y="6759009"/>
            <a:ext cx="10858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15" dirty="0">
                <a:latin typeface="Symbol"/>
                <a:cs typeface="Symbol"/>
              </a:rPr>
              <a:t>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256540" y="6866025"/>
            <a:ext cx="10858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15" dirty="0">
                <a:latin typeface="Symbol"/>
                <a:cs typeface="Symbol"/>
              </a:rPr>
              <a:t>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520493" y="6866025"/>
            <a:ext cx="10858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15" dirty="0">
                <a:latin typeface="Symbol"/>
                <a:cs typeface="Symbol"/>
              </a:rPr>
              <a:t>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953846" y="7334585"/>
            <a:ext cx="24765" cy="15240"/>
          </a:xfrm>
          <a:custGeom>
            <a:avLst/>
            <a:gdLst/>
            <a:ahLst/>
            <a:cxnLst/>
            <a:rect l="l" t="t" r="r" b="b"/>
            <a:pathLst>
              <a:path w="24764" h="15240">
                <a:moveTo>
                  <a:pt x="0" y="14831"/>
                </a:moveTo>
                <a:lnTo>
                  <a:pt x="242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978128" y="7334585"/>
            <a:ext cx="55880" cy="106045"/>
          </a:xfrm>
          <a:custGeom>
            <a:avLst/>
            <a:gdLst/>
            <a:ahLst/>
            <a:cxnLst/>
            <a:rect l="l" t="t" r="r" b="b"/>
            <a:pathLst>
              <a:path w="55880" h="106045">
                <a:moveTo>
                  <a:pt x="0" y="0"/>
                </a:moveTo>
                <a:lnTo>
                  <a:pt x="55847" y="10567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033975" y="7159693"/>
            <a:ext cx="62230" cy="280670"/>
          </a:xfrm>
          <a:custGeom>
            <a:avLst/>
            <a:gdLst/>
            <a:ahLst/>
            <a:cxnLst/>
            <a:rect l="l" t="t" r="r" b="b"/>
            <a:pathLst>
              <a:path w="62230" h="280670">
                <a:moveTo>
                  <a:pt x="0" y="280567"/>
                </a:moveTo>
                <a:lnTo>
                  <a:pt x="6191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95893" y="7159693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>
                <a:moveTo>
                  <a:pt x="0" y="0"/>
                </a:moveTo>
                <a:lnTo>
                  <a:pt x="5645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952025" y="7154132"/>
            <a:ext cx="708660" cy="286385"/>
          </a:xfrm>
          <a:custGeom>
            <a:avLst/>
            <a:gdLst/>
            <a:ahLst/>
            <a:cxnLst/>
            <a:rect l="l" t="t" r="r" b="b"/>
            <a:pathLst>
              <a:path w="708660" h="286384">
                <a:moveTo>
                  <a:pt x="93570" y="260792"/>
                </a:moveTo>
                <a:lnTo>
                  <a:pt x="81950" y="260792"/>
                </a:lnTo>
                <a:lnTo>
                  <a:pt x="139618" y="0"/>
                </a:lnTo>
                <a:lnTo>
                  <a:pt x="708413" y="0"/>
                </a:lnTo>
                <a:lnTo>
                  <a:pt x="708413" y="11741"/>
                </a:lnTo>
                <a:lnTo>
                  <a:pt x="148117" y="11741"/>
                </a:lnTo>
                <a:lnTo>
                  <a:pt x="93570" y="260792"/>
                </a:lnTo>
                <a:close/>
              </a:path>
              <a:path w="708660" h="286384">
                <a:moveTo>
                  <a:pt x="3642" y="198993"/>
                </a:moveTo>
                <a:lnTo>
                  <a:pt x="0" y="192195"/>
                </a:lnTo>
                <a:lnTo>
                  <a:pt x="32173" y="171801"/>
                </a:lnTo>
                <a:lnTo>
                  <a:pt x="41851" y="189105"/>
                </a:lnTo>
                <a:lnTo>
                  <a:pt x="20032" y="189105"/>
                </a:lnTo>
                <a:lnTo>
                  <a:pt x="3642" y="198993"/>
                </a:lnTo>
                <a:close/>
              </a:path>
              <a:path w="708660" h="286384">
                <a:moveTo>
                  <a:pt x="88021" y="286129"/>
                </a:moveTo>
                <a:lnTo>
                  <a:pt x="76486" y="286129"/>
                </a:lnTo>
                <a:lnTo>
                  <a:pt x="20032" y="189105"/>
                </a:lnTo>
                <a:lnTo>
                  <a:pt x="41851" y="189105"/>
                </a:lnTo>
                <a:lnTo>
                  <a:pt x="81950" y="260792"/>
                </a:lnTo>
                <a:lnTo>
                  <a:pt x="93570" y="260792"/>
                </a:lnTo>
                <a:lnTo>
                  <a:pt x="88021" y="2861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933814" y="7507005"/>
            <a:ext cx="744855" cy="0"/>
          </a:xfrm>
          <a:custGeom>
            <a:avLst/>
            <a:gdLst/>
            <a:ahLst/>
            <a:cxnLst/>
            <a:rect l="l" t="t" r="r" b="b"/>
            <a:pathLst>
              <a:path w="744855">
                <a:moveTo>
                  <a:pt x="0" y="0"/>
                </a:moveTo>
                <a:lnTo>
                  <a:pt x="744836" y="0"/>
                </a:lnTo>
              </a:path>
            </a:pathLst>
          </a:custGeom>
          <a:ln w="117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2089866" y="7187387"/>
            <a:ext cx="576580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75" dirty="0">
                <a:latin typeface="Symbol"/>
                <a:cs typeface="Symbol"/>
              </a:rPr>
              <a:t></a:t>
            </a:r>
            <a:r>
              <a:rPr sz="1575" spc="7" baseline="44973" dirty="0">
                <a:latin typeface="Times New Roman"/>
                <a:cs typeface="Times New Roman"/>
              </a:rPr>
              <a:t>2</a:t>
            </a:r>
            <a:r>
              <a:rPr sz="1575" baseline="44973" dirty="0">
                <a:latin typeface="Times New Roman"/>
                <a:cs typeface="Times New Roman"/>
              </a:rPr>
              <a:t> </a:t>
            </a:r>
            <a:r>
              <a:rPr sz="1575" spc="-52" baseline="44973" dirty="0">
                <a:latin typeface="Times New Roman"/>
                <a:cs typeface="Times New Roman"/>
              </a:rPr>
              <a:t> </a:t>
            </a:r>
            <a:r>
              <a:rPr sz="1850" spc="-15" dirty="0">
                <a:latin typeface="Symbol"/>
                <a:cs typeface="Symbol"/>
              </a:rPr>
              <a:t></a:t>
            </a:r>
            <a:r>
              <a:rPr sz="1850" spc="-125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4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107574" y="7358836"/>
            <a:ext cx="788670" cy="30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5" dirty="0">
                <a:latin typeface="Symbol"/>
                <a:cs typeface="Symbol"/>
              </a:rPr>
              <a:t></a:t>
            </a:r>
            <a:r>
              <a:rPr sz="1575" spc="-52" baseline="-26455" dirty="0">
                <a:latin typeface="Times New Roman"/>
                <a:cs typeface="Times New Roman"/>
              </a:rPr>
              <a:t>1</a:t>
            </a:r>
            <a:r>
              <a:rPr sz="1575" spc="75" baseline="-26455" dirty="0">
                <a:latin typeface="Times New Roman"/>
                <a:cs typeface="Times New Roman"/>
              </a:rPr>
              <a:t>,</a:t>
            </a:r>
            <a:r>
              <a:rPr sz="1575" spc="7" baseline="-26455" dirty="0">
                <a:latin typeface="Times New Roman"/>
                <a:cs typeface="Times New Roman"/>
              </a:rPr>
              <a:t>2</a:t>
            </a:r>
            <a:r>
              <a:rPr sz="1575" baseline="-26455" dirty="0">
                <a:latin typeface="Times New Roman"/>
                <a:cs typeface="Times New Roman"/>
              </a:rPr>
              <a:t> </a:t>
            </a:r>
            <a:r>
              <a:rPr sz="1575" spc="120" baseline="-26455" dirty="0">
                <a:latin typeface="Times New Roman"/>
                <a:cs typeface="Times New Roman"/>
              </a:rPr>
              <a:t> </a:t>
            </a:r>
            <a:r>
              <a:rPr sz="1850" spc="-15" dirty="0">
                <a:latin typeface="Symbol"/>
                <a:cs typeface="Symbol"/>
              </a:rPr>
              <a:t></a:t>
            </a:r>
            <a:r>
              <a:rPr sz="1850" spc="-240" dirty="0">
                <a:latin typeface="Times New Roman"/>
                <a:cs typeface="Times New Roman"/>
              </a:rPr>
              <a:t> </a:t>
            </a:r>
            <a:r>
              <a:rPr sz="1850" spc="125" dirty="0">
                <a:latin typeface="Times New Roman"/>
                <a:cs typeface="Times New Roman"/>
              </a:rPr>
              <a:t>1</a:t>
            </a:r>
            <a:r>
              <a:rPr sz="1850" spc="-15" dirty="0">
                <a:latin typeface="MT Extra"/>
                <a:cs typeface="MT Extra"/>
              </a:rPr>
              <a:t></a:t>
            </a:r>
            <a:endParaRPr sz="1850">
              <a:latin typeface="MT Extra"/>
              <a:cs typeface="MT Extr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691270" y="7362626"/>
            <a:ext cx="83820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5" dirty="0">
                <a:latin typeface="Times New Roman"/>
                <a:cs typeface="Times New Roman"/>
              </a:rPr>
              <a:t>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211312" y="7547964"/>
            <a:ext cx="194310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i="1" spc="-15" dirty="0">
                <a:latin typeface="Times New Roman"/>
                <a:cs typeface="Times New Roman"/>
              </a:rPr>
              <a:t>m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663" y="729943"/>
            <a:ext cx="5967095" cy="160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6695" algn="just">
              <a:lnSpc>
                <a:spcPct val="97100"/>
              </a:lnSpc>
            </a:pPr>
            <a:r>
              <a:rPr sz="1800" b="1" dirty="0">
                <a:latin typeface="Times New Roman"/>
                <a:cs typeface="Times New Roman"/>
              </a:rPr>
              <a:t>П</a:t>
            </a:r>
            <a:r>
              <a:rPr sz="1800" b="1" spc="-10" dirty="0">
                <a:latin typeface="Times New Roman"/>
                <a:cs typeface="Times New Roman"/>
              </a:rPr>
              <a:t>ри</a:t>
            </a:r>
            <a:r>
              <a:rPr sz="1800" b="1" spc="-5" dirty="0">
                <a:latin typeface="Times New Roman"/>
                <a:cs typeface="Times New Roman"/>
              </a:rPr>
              <a:t>м</a:t>
            </a:r>
            <a:r>
              <a:rPr sz="1800" b="1" dirty="0">
                <a:latin typeface="Times New Roman"/>
                <a:cs typeface="Times New Roman"/>
              </a:rPr>
              <a:t>е</a:t>
            </a:r>
            <a:r>
              <a:rPr sz="1800" b="1" spc="-10" dirty="0">
                <a:latin typeface="Times New Roman"/>
                <a:cs typeface="Times New Roman"/>
              </a:rPr>
              <a:t>р</a:t>
            </a:r>
            <a:r>
              <a:rPr sz="1800" b="1" dirty="0">
                <a:latin typeface="Times New Roman"/>
                <a:cs typeface="Times New Roman"/>
              </a:rPr>
              <a:t>.   </a:t>
            </a:r>
            <a:r>
              <a:rPr sz="1800" b="1" spc="-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ый   </a:t>
            </a:r>
            <a:r>
              <a:rPr sz="1800" spc="-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</a:t>
            </a:r>
            <a:r>
              <a:rPr sz="1800" spc="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инд</a:t>
            </a:r>
            <a:r>
              <a:rPr sz="1800" dirty="0">
                <a:latin typeface="Times New Roman"/>
                <a:cs typeface="Times New Roman"/>
              </a:rPr>
              <a:t>р   </a:t>
            </a:r>
            <a:r>
              <a:rPr sz="1800" spc="-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меет   </a:t>
            </a:r>
            <a:r>
              <a:rPr sz="1800" spc="-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сле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ие 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ы: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ли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1 </a:t>
            </a:r>
            <a:r>
              <a:rPr sz="1725" spc="104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420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2 </a:t>
            </a:r>
            <a:r>
              <a:rPr sz="1725" spc="104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210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, ко</a:t>
            </a:r>
            <a:r>
              <a:rPr sz="1800" spc="-5" dirty="0">
                <a:latin typeface="Times New Roman"/>
                <a:cs typeface="Times New Roman"/>
              </a:rPr>
              <a:t>эффи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т  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  </a:t>
            </a:r>
            <a:r>
              <a:rPr sz="1800" spc="-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</a:t>
            </a:r>
            <a:r>
              <a:rPr sz="1800" dirty="0">
                <a:latin typeface="Times New Roman"/>
                <a:cs typeface="Times New Roman"/>
              </a:rPr>
              <a:t> 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 </a:t>
            </a:r>
            <a:r>
              <a:rPr sz="1800" spc="-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0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3,  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ко</a:t>
            </a:r>
            <a:r>
              <a:rPr sz="1800" spc="-5" dirty="0">
                <a:latin typeface="Times New Roman"/>
                <a:cs typeface="Times New Roman"/>
              </a:rPr>
              <a:t>эффици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т  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  </a:t>
            </a:r>
            <a:r>
              <a:rPr sz="1800" i="1" spc="-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 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5, 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ы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725" baseline="-12077" dirty="0">
                <a:latin typeface="Times New Roman"/>
                <a:cs typeface="Times New Roman"/>
              </a:rPr>
              <a:t>1  </a:t>
            </a:r>
            <a:r>
              <a:rPr sz="1725" spc="15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мм,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725" baseline="-12077" dirty="0">
                <a:latin typeface="Times New Roman"/>
                <a:cs typeface="Times New Roman"/>
              </a:rPr>
              <a:t>2  </a:t>
            </a:r>
            <a:r>
              <a:rPr sz="1725" spc="15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50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мм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же</a:t>
            </a:r>
            <a:r>
              <a:rPr sz="1800" dirty="0">
                <a:latin typeface="Times New Roman"/>
                <a:cs typeface="Times New Roman"/>
              </a:rPr>
              <a:t>н 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нним д</a:t>
            </a:r>
            <a:r>
              <a:rPr sz="1800" dirty="0">
                <a:latin typeface="Times New Roman"/>
                <a:cs typeface="Times New Roman"/>
              </a:rPr>
              <a:t>авле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ем  </a:t>
            </a:r>
            <a:r>
              <a:rPr sz="1800" spc="-185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P</a:t>
            </a:r>
            <a:r>
              <a:rPr sz="1725" baseline="-12077" dirty="0">
                <a:latin typeface="Times New Roman"/>
                <a:cs typeface="Times New Roman"/>
              </a:rPr>
              <a:t>0   </a:t>
            </a:r>
            <a:r>
              <a:rPr sz="1725" spc="-15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 </a:t>
            </a:r>
            <a:r>
              <a:rPr sz="1800" spc="-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100 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МП</a:t>
            </a:r>
            <a:r>
              <a:rPr sz="1800" dirty="0">
                <a:latin typeface="Times New Roman"/>
                <a:cs typeface="Times New Roman"/>
              </a:rPr>
              <a:t>а.  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ый 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инд</a:t>
            </a:r>
            <a:r>
              <a:rPr sz="1800" dirty="0">
                <a:latin typeface="Times New Roman"/>
                <a:cs typeface="Times New Roman"/>
              </a:rPr>
              <a:t>р  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меет 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 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ы: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1 </a:t>
            </a:r>
            <a:r>
              <a:rPr sz="1725" spc="-20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2 </a:t>
            </a:r>
            <a:r>
              <a:rPr sz="1725" spc="-20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7203" y="4771591"/>
            <a:ext cx="5706745" cy="1042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84505">
              <a:lnSpc>
                <a:spcPts val="206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1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15" dirty="0">
                <a:latin typeface="Times New Roman"/>
                <a:cs typeface="Times New Roman"/>
              </a:rPr>
              <a:t>σ</a:t>
            </a:r>
            <a:r>
              <a:rPr sz="1725" i="1" baseline="-12077" dirty="0">
                <a:latin typeface="Times New Roman"/>
                <a:cs typeface="Times New Roman"/>
              </a:rPr>
              <a:t>y </a:t>
            </a:r>
            <a:r>
              <a:rPr sz="1725" i="1" spc="-17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endParaRPr sz="1800">
              <a:latin typeface="Times New Roman"/>
              <a:cs typeface="Times New Roman"/>
            </a:endParaRPr>
          </a:p>
          <a:p>
            <a:pPr marL="2294890" marR="228600" indent="-2060575">
              <a:lnSpc>
                <a:spcPts val="206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инд</a:t>
            </a:r>
            <a:r>
              <a:rPr sz="1800" dirty="0">
                <a:latin typeface="Times New Roman"/>
                <a:cs typeface="Times New Roman"/>
              </a:rPr>
              <a:t>ров.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7550" y="8201626"/>
            <a:ext cx="5605780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5900"/>
              </a:lnSpc>
            </a:pPr>
            <a:r>
              <a:rPr sz="1600" b="1" spc="-15" dirty="0">
                <a:latin typeface="Times New Roman"/>
                <a:cs typeface="Times New Roman"/>
              </a:rPr>
              <a:t>Р</a:t>
            </a:r>
            <a:r>
              <a:rPr sz="1600" b="1" spc="-10" dirty="0">
                <a:latin typeface="Times New Roman"/>
                <a:cs typeface="Times New Roman"/>
              </a:rPr>
              <a:t>и</a:t>
            </a:r>
            <a:r>
              <a:rPr sz="1600" b="1" spc="-15" dirty="0">
                <a:latin typeface="Times New Roman"/>
                <a:cs typeface="Times New Roman"/>
              </a:rPr>
              <a:t>с</a:t>
            </a:r>
            <a:r>
              <a:rPr sz="1600" b="1" spc="-5" dirty="0">
                <a:latin typeface="Times New Roman"/>
                <a:cs typeface="Times New Roman"/>
              </a:rPr>
              <a:t>.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2.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15" dirty="0">
                <a:latin typeface="Times New Roman"/>
                <a:cs typeface="Times New Roman"/>
              </a:rPr>
              <a:t>ис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20" dirty="0">
                <a:latin typeface="Times New Roman"/>
                <a:cs typeface="Times New Roman"/>
              </a:rPr>
              <a:t>м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т</a:t>
            </a:r>
            <a:r>
              <a:rPr sz="1600" spc="-10" dirty="0">
                <a:latin typeface="Times New Roman"/>
                <a:cs typeface="Times New Roman"/>
              </a:rPr>
              <a:t>ь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spc="-15" dirty="0">
                <a:latin typeface="Times New Roman"/>
                <a:cs typeface="Times New Roman"/>
              </a:rPr>
              <a:t>жны</a:t>
            </a:r>
            <a:r>
              <a:rPr sz="1600" spc="-10" dirty="0">
                <a:latin typeface="Times New Roman"/>
                <a:cs typeface="Times New Roman"/>
              </a:rPr>
              <a:t>х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на</a:t>
            </a:r>
            <a:r>
              <a:rPr sz="1600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яжени</a:t>
            </a:r>
            <a:r>
              <a:rPr sz="1600" spc="-10" dirty="0">
                <a:latin typeface="Times New Roman"/>
                <a:cs typeface="Times New Roman"/>
              </a:rPr>
              <a:t>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σ</a:t>
            </a:r>
            <a:r>
              <a:rPr sz="1575" baseline="-13227" dirty="0">
                <a:latin typeface="Times New Roman"/>
                <a:cs typeface="Times New Roman"/>
              </a:rPr>
              <a:t>θ </a:t>
            </a:r>
            <a:r>
              <a:rPr sz="1575" spc="-202" baseline="-13227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т б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0" dirty="0">
                <a:latin typeface="Times New Roman"/>
                <a:cs typeface="Times New Roman"/>
              </a:rPr>
              <a:t>з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5" dirty="0">
                <a:latin typeface="Times New Roman"/>
                <a:cs typeface="Times New Roman"/>
              </a:rPr>
              <a:t>з</a:t>
            </a:r>
            <a:r>
              <a:rPr sz="1600" spc="-15" dirty="0">
                <a:latin typeface="Times New Roman"/>
                <a:cs typeface="Times New Roman"/>
              </a:rPr>
              <a:t>ме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ой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а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иал</a:t>
            </a:r>
            <a:r>
              <a:rPr sz="1600" spc="-10" dirty="0">
                <a:latin typeface="Times New Roman"/>
                <a:cs typeface="Times New Roman"/>
              </a:rPr>
              <a:t>ь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й к</a:t>
            </a:r>
            <a:r>
              <a:rPr sz="1600" spc="-5" dirty="0">
                <a:latin typeface="Times New Roman"/>
                <a:cs typeface="Times New Roman"/>
              </a:rPr>
              <a:t>оор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ина</a:t>
            </a:r>
            <a:r>
              <a:rPr sz="1600" dirty="0">
                <a:latin typeface="Times New Roman"/>
                <a:cs typeface="Times New Roman"/>
              </a:rPr>
              <a:t>т</a:t>
            </a:r>
            <a:r>
              <a:rPr sz="1600" spc="-15" dirty="0">
                <a:latin typeface="Times New Roman"/>
                <a:cs typeface="Times New Roman"/>
              </a:rPr>
              <a:t>ы</a:t>
            </a:r>
            <a:r>
              <a:rPr sz="1600" spc="-10" dirty="0">
                <a:latin typeface="Times New Roman"/>
                <a:cs typeface="Times New Roman"/>
              </a:rPr>
              <a:t> д</a:t>
            </a:r>
            <a:r>
              <a:rPr sz="1600" spc="-5" dirty="0">
                <a:latin typeface="Times New Roman"/>
                <a:cs typeface="Times New Roman"/>
              </a:rPr>
              <a:t>л</a:t>
            </a:r>
            <a:r>
              <a:rPr sz="1600" spc="-10" dirty="0">
                <a:latin typeface="Times New Roman"/>
                <a:cs typeface="Times New Roman"/>
              </a:rPr>
              <a:t>я 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</a:t>
            </a:r>
            <a:r>
              <a:rPr sz="1600" spc="-20" dirty="0">
                <a:latin typeface="Times New Roman"/>
                <a:cs typeface="Times New Roman"/>
              </a:rPr>
              <a:t>г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(спл</a:t>
            </a:r>
            <a:r>
              <a:rPr sz="1600" spc="-10" dirty="0">
                <a:latin typeface="Times New Roman"/>
                <a:cs typeface="Times New Roman"/>
              </a:rPr>
              <a:t>ош</a:t>
            </a:r>
            <a:r>
              <a:rPr sz="1600" spc="-15" dirty="0">
                <a:latin typeface="Times New Roman"/>
                <a:cs typeface="Times New Roman"/>
              </a:rPr>
              <a:t>на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ли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5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я</a:t>
            </a:r>
            <a:r>
              <a:rPr sz="1600" spc="-10" dirty="0">
                <a:latin typeface="Times New Roman"/>
                <a:cs typeface="Times New Roman"/>
              </a:rPr>
              <a:t>) и</a:t>
            </a:r>
            <a:r>
              <a:rPr sz="1600" spc="-5" dirty="0">
                <a:latin typeface="Times New Roman"/>
                <a:cs typeface="Times New Roman"/>
              </a:rPr>
              <a:t> 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5" dirty="0">
                <a:latin typeface="Times New Roman"/>
                <a:cs typeface="Times New Roman"/>
              </a:rPr>
              <a:t>оро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2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г</a:t>
            </a:r>
            <a:r>
              <a:rPr sz="1600" spc="-10" dirty="0">
                <a:latin typeface="Times New Roman"/>
                <a:cs typeface="Times New Roman"/>
              </a:rPr>
              <a:t>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(п</a:t>
            </a:r>
            <a:r>
              <a:rPr sz="1600" spc="-20" dirty="0">
                <a:latin typeface="Times New Roman"/>
                <a:cs typeface="Times New Roman"/>
              </a:rPr>
              <a:t>у</a:t>
            </a:r>
            <a:r>
              <a:rPr sz="1600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к</a:t>
            </a:r>
            <a:r>
              <a:rPr sz="1600" spc="-15" dirty="0">
                <a:latin typeface="Times New Roman"/>
                <a:cs typeface="Times New Roman"/>
              </a:rPr>
              <a:t>ти</a:t>
            </a:r>
            <a:r>
              <a:rPr sz="1600" spc="-5" dirty="0">
                <a:latin typeface="Times New Roman"/>
                <a:cs typeface="Times New Roman"/>
              </a:rPr>
              <a:t>р</a:t>
            </a:r>
            <a:r>
              <a:rPr sz="1600" spc="-15" dirty="0">
                <a:latin typeface="Times New Roman"/>
                <a:cs typeface="Times New Roman"/>
              </a:rPr>
              <a:t>на</a:t>
            </a:r>
            <a:r>
              <a:rPr sz="1600" spc="-10" dirty="0">
                <a:latin typeface="Times New Roman"/>
                <a:cs typeface="Times New Roman"/>
              </a:rPr>
              <a:t>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л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5" dirty="0">
                <a:latin typeface="Times New Roman"/>
                <a:cs typeface="Times New Roman"/>
              </a:rPr>
              <a:t>ни</a:t>
            </a:r>
            <a:r>
              <a:rPr sz="1600" spc="-5" dirty="0">
                <a:latin typeface="Times New Roman"/>
                <a:cs typeface="Times New Roman"/>
              </a:rPr>
              <a:t>я</a:t>
            </a:r>
            <a:r>
              <a:rPr sz="1600" spc="-10" dirty="0">
                <a:latin typeface="Times New Roman"/>
                <a:cs typeface="Times New Roman"/>
              </a:rPr>
              <a:t>) </a:t>
            </a:r>
            <a:r>
              <a:rPr sz="1600" dirty="0">
                <a:latin typeface="Times New Roman"/>
                <a:cs typeface="Times New Roman"/>
              </a:rPr>
              <a:t>ц</a:t>
            </a:r>
            <a:r>
              <a:rPr sz="1600" spc="-15" dirty="0">
                <a:latin typeface="Times New Roman"/>
                <a:cs typeface="Times New Roman"/>
              </a:rPr>
              <a:t>ил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5" dirty="0">
                <a:latin typeface="Times New Roman"/>
                <a:cs typeface="Times New Roman"/>
              </a:rPr>
              <a:t>н</a:t>
            </a:r>
            <a:r>
              <a:rPr sz="1600" spc="-10" dirty="0">
                <a:latin typeface="Times New Roman"/>
                <a:cs typeface="Times New Roman"/>
              </a:rPr>
              <a:t>д</a:t>
            </a:r>
            <a:r>
              <a:rPr sz="1600" spc="-5" dirty="0">
                <a:latin typeface="Times New Roman"/>
                <a:cs typeface="Times New Roman"/>
              </a:rPr>
              <a:t>ро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31172" y="2817375"/>
            <a:ext cx="2057400" cy="1943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3072" y="6250063"/>
            <a:ext cx="2133599" cy="1942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2886403"/>
            <a:ext cx="5969635" cy="3028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1605" marR="137795" algn="ctr">
              <a:lnSpc>
                <a:spcPct val="959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3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еще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 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инд</a:t>
            </a:r>
            <a:r>
              <a:rPr sz="1800" dirty="0">
                <a:latin typeface="Times New Roman"/>
                <a:cs typeface="Times New Roman"/>
              </a:rPr>
              <a:t>ров.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388745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Н</a:t>
            </a:r>
            <a:r>
              <a:rPr sz="1800" b="1" spc="-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Д</a:t>
            </a:r>
            <a:r>
              <a:rPr sz="1800" b="1" dirty="0">
                <a:latin typeface="Times New Roman"/>
                <a:cs typeface="Times New Roman"/>
              </a:rPr>
              <a:t>НО</a:t>
            </a:r>
            <a:r>
              <a:rPr sz="1800" b="1" spc="-10" dirty="0">
                <a:latin typeface="Times New Roman"/>
                <a:cs typeface="Times New Roman"/>
              </a:rPr>
              <a:t>Р</a:t>
            </a:r>
            <a:r>
              <a:rPr sz="1800" b="1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Д</a:t>
            </a:r>
            <a:r>
              <a:rPr sz="1800" b="1" dirty="0">
                <a:latin typeface="Times New Roman"/>
                <a:cs typeface="Times New Roman"/>
              </a:rPr>
              <a:t>Н</a:t>
            </a:r>
            <a:r>
              <a:rPr sz="1800" b="1" spc="-5" dirty="0">
                <a:latin typeface="Times New Roman"/>
                <a:cs typeface="Times New Roman"/>
              </a:rPr>
              <a:t>А</a:t>
            </a:r>
            <a:r>
              <a:rPr sz="1800" b="1" dirty="0">
                <a:latin typeface="Times New Roman"/>
                <a:cs typeface="Times New Roman"/>
              </a:rPr>
              <a:t>Я О</a:t>
            </a:r>
            <a:r>
              <a:rPr sz="1800" b="1" spc="-5" dirty="0">
                <a:latin typeface="Times New Roman"/>
                <a:cs typeface="Times New Roman"/>
              </a:rPr>
              <a:t>Б</a:t>
            </a:r>
            <a:r>
              <a:rPr sz="1800" b="1" dirty="0">
                <a:latin typeface="Times New Roman"/>
                <a:cs typeface="Times New Roman"/>
              </a:rPr>
              <a:t>ОЛ</a:t>
            </a:r>
            <a:r>
              <a:rPr sz="1800" b="1" spc="-10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Ч</a:t>
            </a:r>
            <a:r>
              <a:rPr sz="1800" b="1" dirty="0">
                <a:latin typeface="Times New Roman"/>
                <a:cs typeface="Times New Roman"/>
              </a:rPr>
              <a:t>КА</a:t>
            </a:r>
            <a:endParaRPr sz="1800">
              <a:latin typeface="Times New Roman"/>
              <a:cs typeface="Times New Roman"/>
            </a:endParaRPr>
          </a:p>
          <a:p>
            <a:pPr marL="12700" marR="5080" indent="226695" algn="just">
              <a:lnSpc>
                <a:spcPct val="973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ассмо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 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же</a:t>
            </a:r>
            <a:r>
              <a:rPr sz="1800" spc="-5" dirty="0">
                <a:latin typeface="Times New Roman"/>
                <a:cs typeface="Times New Roman"/>
              </a:rPr>
              <a:t>нн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1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орм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рова</a:t>
            </a:r>
            <a:r>
              <a:rPr sz="1800" spc="-5" dirty="0">
                <a:latin typeface="Times New Roman"/>
                <a:cs typeface="Times New Roman"/>
              </a:rPr>
              <a:t>нн</a:t>
            </a:r>
            <a:r>
              <a:rPr sz="1800" dirty="0">
                <a:latin typeface="Times New Roman"/>
                <a:cs typeface="Times New Roman"/>
              </a:rPr>
              <a:t>ое 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оя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  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  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  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ек.   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 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</a:t>
            </a:r>
            <a:r>
              <a:rPr sz="1800" spc="-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ка 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ее</a:t>
            </a:r>
            <a:r>
              <a:rPr sz="1800" dirty="0">
                <a:latin typeface="Times New Roman"/>
                <a:cs typeface="Times New Roman"/>
              </a:rPr>
              <a:t>т 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ры: 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ли 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ти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1 </a:t>
            </a:r>
            <a:r>
              <a:rPr sz="1725" spc="-37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420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а,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2 </a:t>
            </a:r>
            <a:r>
              <a:rPr sz="1725" spc="-37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210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эффи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сс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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0</a:t>
            </a:r>
            <a:r>
              <a:rPr sz="1800" spc="-10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3</a:t>
            </a:r>
            <a:r>
              <a:rPr sz="1800" dirty="0">
                <a:latin typeface="Times New Roman"/>
                <a:cs typeface="Times New Roman"/>
              </a:rPr>
              <a:t>, ко</a:t>
            </a:r>
            <a:r>
              <a:rPr sz="1800" spc="-5" dirty="0">
                <a:latin typeface="Times New Roman"/>
                <a:cs typeface="Times New Roman"/>
              </a:rPr>
              <a:t>эффи</a:t>
            </a:r>
            <a:r>
              <a:rPr sz="1800" spc="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т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 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5,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ы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725" baseline="-12077" dirty="0">
                <a:latin typeface="Times New Roman"/>
                <a:cs typeface="Times New Roman"/>
              </a:rPr>
              <a:t>1  </a:t>
            </a:r>
            <a:r>
              <a:rPr sz="1725" spc="-5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мм, 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725" baseline="-12077" dirty="0">
                <a:latin typeface="Times New Roman"/>
                <a:cs typeface="Times New Roman"/>
              </a:rPr>
              <a:t>2  </a:t>
            </a:r>
            <a:r>
              <a:rPr sz="1725" spc="-5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2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мм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92" y="5907047"/>
            <a:ext cx="37592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2860" algn="l"/>
                <a:tab pos="2712720" algn="l"/>
              </a:tabLst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аг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	в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нни</a:t>
            </a:r>
            <a:r>
              <a:rPr sz="1800" dirty="0">
                <a:latin typeface="Times New Roman"/>
                <a:cs typeface="Times New Roman"/>
              </a:rPr>
              <a:t>м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spc="5" dirty="0">
                <a:latin typeface="Times New Roman"/>
                <a:cs typeface="Times New Roman"/>
              </a:rPr>
              <a:t>ем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50104" y="5906971"/>
            <a:ext cx="1984375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3709" algn="l"/>
                <a:tab pos="852169" algn="l"/>
                <a:tab pos="1444625" algn="l"/>
              </a:tabLst>
            </a:pPr>
            <a:r>
              <a:rPr sz="1800" i="1" spc="-15" dirty="0">
                <a:latin typeface="Times New Roman"/>
                <a:cs typeface="Times New Roman"/>
              </a:rPr>
              <a:t>P</a:t>
            </a:r>
            <a:r>
              <a:rPr sz="1725" spc="-22" baseline="-12077" dirty="0">
                <a:latin typeface="Times New Roman"/>
                <a:cs typeface="Times New Roman"/>
              </a:rPr>
              <a:t>0	</a:t>
            </a:r>
            <a:r>
              <a:rPr sz="1800" spc="-15" dirty="0">
                <a:latin typeface="Times New Roman"/>
                <a:cs typeface="Times New Roman"/>
              </a:rPr>
              <a:t>=	100	</a:t>
            </a:r>
            <a:r>
              <a:rPr sz="1800" spc="-5" dirty="0">
                <a:latin typeface="Times New Roman"/>
                <a:cs typeface="Times New Roman"/>
              </a:rPr>
              <a:t>МП</a:t>
            </a:r>
            <a:r>
              <a:rPr sz="1800" dirty="0">
                <a:latin typeface="Times New Roman"/>
                <a:cs typeface="Times New Roman"/>
              </a:rPr>
              <a:t>а.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739" y="6170547"/>
            <a:ext cx="5967730" cy="516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5"/>
              </a:lnSpc>
            </a:pPr>
            <a:r>
              <a:rPr sz="1800" spc="-5" dirty="0">
                <a:latin typeface="Times New Roman"/>
                <a:cs typeface="Times New Roman"/>
              </a:rPr>
              <a:t>Одн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5" dirty="0">
                <a:latin typeface="Times New Roman"/>
                <a:cs typeface="Times New Roman"/>
              </a:rPr>
              <a:t>д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ка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ее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ю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ет</a:t>
            </a:r>
            <a:r>
              <a:rPr sz="1800" dirty="0">
                <a:latin typeface="Times New Roman"/>
                <a:cs typeface="Times New Roman"/>
              </a:rPr>
              <a:t>ры: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1 </a:t>
            </a:r>
            <a:r>
              <a:rPr sz="1725" spc="-5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Е</a:t>
            </a:r>
            <a:r>
              <a:rPr sz="1725" baseline="-12077" dirty="0">
                <a:latin typeface="Times New Roman"/>
                <a:cs typeface="Times New Roman"/>
              </a:rPr>
              <a:t>2</a:t>
            </a:r>
            <a:endParaRPr sz="1725" baseline="-12077">
              <a:latin typeface="Times New Roman"/>
              <a:cs typeface="Times New Roman"/>
            </a:endParaRPr>
          </a:p>
          <a:p>
            <a:pPr marL="12700">
              <a:lnSpc>
                <a:spcPts val="2115"/>
              </a:lnSpc>
            </a:pP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9875" y="8814763"/>
            <a:ext cx="5622290" cy="1042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957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4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еще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 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83547" y="720089"/>
            <a:ext cx="2143124" cy="19804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93072" y="6861047"/>
            <a:ext cx="2124074" cy="19429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7083" y="3229303"/>
            <a:ext cx="5487035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270" algn="ctr">
              <a:lnSpc>
                <a:spcPct val="958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5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15" dirty="0">
                <a:latin typeface="Times New Roman"/>
                <a:cs typeface="Times New Roman"/>
              </a:rPr>
              <a:t>σ</a:t>
            </a:r>
            <a:r>
              <a:rPr sz="1725" i="1" baseline="-12077" dirty="0">
                <a:latin typeface="Times New Roman"/>
                <a:cs typeface="Times New Roman"/>
              </a:rPr>
              <a:t>y </a:t>
            </a:r>
            <a:r>
              <a:rPr sz="1725" i="1" spc="-17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10" dirty="0">
                <a:latin typeface="Times New Roman"/>
                <a:cs typeface="Times New Roman"/>
              </a:rPr>
              <a:t>(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 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1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5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180" y="6368743"/>
            <a:ext cx="5622290" cy="104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175" algn="ctr">
              <a:lnSpc>
                <a:spcPct val="959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6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ав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 ок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5" dirty="0">
                <a:latin typeface="Times New Roman"/>
                <a:cs typeface="Times New Roman"/>
              </a:rPr>
              <a:t>σ</a:t>
            </a:r>
            <a:r>
              <a:rPr sz="1725" baseline="-12077" dirty="0">
                <a:latin typeface="Times New Roman"/>
                <a:cs typeface="Times New Roman"/>
              </a:rPr>
              <a:t>θ </a:t>
            </a:r>
            <a:r>
              <a:rPr sz="1725" spc="-20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</a:t>
            </a:r>
            <a:r>
              <a:rPr sz="1800" spc="-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 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о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оло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83547" y="1129271"/>
            <a:ext cx="2143124" cy="1942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21647" y="4415650"/>
            <a:ext cx="2066924" cy="19424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739" y="2224911"/>
            <a:ext cx="5967730" cy="1377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6083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Н</a:t>
            </a:r>
            <a:r>
              <a:rPr sz="1800" b="1" spc="-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Д</a:t>
            </a:r>
            <a:r>
              <a:rPr sz="1800" b="1" dirty="0">
                <a:latin typeface="Times New Roman"/>
                <a:cs typeface="Times New Roman"/>
              </a:rPr>
              <a:t>НО</a:t>
            </a:r>
            <a:r>
              <a:rPr sz="1800" b="1" spc="-10" dirty="0">
                <a:latin typeface="Times New Roman"/>
                <a:cs typeface="Times New Roman"/>
              </a:rPr>
              <a:t>Р</a:t>
            </a:r>
            <a:r>
              <a:rPr sz="1800" b="1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Д</a:t>
            </a:r>
            <a:r>
              <a:rPr sz="1800" b="1" dirty="0">
                <a:latin typeface="Times New Roman"/>
                <a:cs typeface="Times New Roman"/>
              </a:rPr>
              <a:t>Н</a:t>
            </a:r>
            <a:r>
              <a:rPr sz="1800" b="1" spc="-5" dirty="0">
                <a:latin typeface="Times New Roman"/>
                <a:cs typeface="Times New Roman"/>
              </a:rPr>
              <a:t>А</a:t>
            </a:r>
            <a:r>
              <a:rPr sz="1800" b="1" dirty="0">
                <a:latin typeface="Times New Roman"/>
                <a:cs typeface="Times New Roman"/>
              </a:rPr>
              <a:t>Я ПЛ</a:t>
            </a:r>
            <a:r>
              <a:rPr sz="1800" b="1" spc="-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Н</a:t>
            </a:r>
            <a:r>
              <a:rPr sz="1800" b="1" spc="-10" dirty="0">
                <a:latin typeface="Times New Roman"/>
                <a:cs typeface="Times New Roman"/>
              </a:rPr>
              <a:t>К</a:t>
            </a:r>
            <a:r>
              <a:rPr sz="1800" b="1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  <a:p>
            <a:pPr marL="12700" marR="5080" indent="226695" algn="just">
              <a:lnSpc>
                <a:spcPct val="95900"/>
              </a:lnSpc>
              <a:spcBef>
                <a:spcPts val="555"/>
              </a:spcBef>
            </a:pPr>
            <a:r>
              <a:rPr sz="1800" dirty="0">
                <a:latin typeface="Times New Roman"/>
                <a:cs typeface="Times New Roman"/>
              </a:rPr>
              <a:t>Если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лов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ях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щ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мера 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ин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 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i="1" spc="-10" dirty="0">
                <a:latin typeface="Times New Roman"/>
                <a:cs typeface="Times New Roman"/>
              </a:rPr>
              <a:t>r</a:t>
            </a:r>
            <a:r>
              <a:rPr sz="1725" baseline="-12077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=10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100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ся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ь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кая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ка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ин</a:t>
            </a:r>
            <a:r>
              <a:rPr sz="1800" dirty="0">
                <a:latin typeface="Times New Roman"/>
                <a:cs typeface="Times New Roman"/>
              </a:rPr>
              <a:t>ой 100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мк. 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ка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аг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ж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нни</a:t>
            </a:r>
            <a:r>
              <a:rPr sz="1800" dirty="0">
                <a:latin typeface="Times New Roman"/>
                <a:cs typeface="Times New Roman"/>
              </a:rPr>
              <a:t>м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 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P</a:t>
            </a:r>
            <a:r>
              <a:rPr sz="1725" baseline="-12077" dirty="0">
                <a:latin typeface="Times New Roman"/>
                <a:cs typeface="Times New Roman"/>
              </a:rPr>
              <a:t>0  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 </a:t>
            </a:r>
            <a:r>
              <a:rPr sz="1800" spc="-5" dirty="0">
                <a:latin typeface="Times New Roman"/>
                <a:cs typeface="Times New Roman"/>
              </a:rPr>
              <a:t>МП</a:t>
            </a:r>
            <a:r>
              <a:rPr sz="1800" dirty="0">
                <a:latin typeface="Times New Roman"/>
                <a:cs typeface="Times New Roman"/>
              </a:rPr>
              <a:t>а.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104" y="5903923"/>
            <a:ext cx="5621655" cy="104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9590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7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еще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 (с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(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ини</a:t>
            </a:r>
            <a:r>
              <a:rPr sz="1800" dirty="0">
                <a:latin typeface="Times New Roman"/>
                <a:cs typeface="Times New Roman"/>
              </a:rPr>
              <a:t>я)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ок.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9875" y="9044887"/>
            <a:ext cx="562165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28930">
              <a:lnSpc>
                <a:spcPts val="2080"/>
              </a:lnSpc>
            </a:pP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с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8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5" dirty="0">
                <a:latin typeface="Times New Roman"/>
                <a:cs typeface="Times New Roman"/>
              </a:rPr>
              <a:t>ст</a:t>
            </a:r>
            <a:r>
              <a:rPr sz="1800" dirty="0">
                <a:latin typeface="Times New Roman"/>
                <a:cs typeface="Times New Roman"/>
              </a:rPr>
              <a:t>ь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ряж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15" dirty="0">
                <a:latin typeface="Times New Roman"/>
                <a:cs typeface="Times New Roman"/>
              </a:rPr>
              <a:t>σ</a:t>
            </a:r>
            <a:r>
              <a:rPr sz="1725" i="1" baseline="-12077" dirty="0">
                <a:latin typeface="Times New Roman"/>
                <a:cs typeface="Times New Roman"/>
              </a:rPr>
              <a:t>y </a:t>
            </a:r>
            <a:r>
              <a:rPr sz="1725" i="1" spc="-172" baseline="-12077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 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мер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ой ра</a:t>
            </a:r>
            <a:r>
              <a:rPr sz="1800" spc="-5" dirty="0">
                <a:latin typeface="Times New Roman"/>
                <a:cs typeface="Times New Roman"/>
              </a:rPr>
              <a:t>ди</a:t>
            </a:r>
            <a:r>
              <a:rPr sz="1800" dirty="0">
                <a:latin typeface="Times New Roman"/>
                <a:cs typeface="Times New Roman"/>
              </a:rPr>
              <a:t>ал</a:t>
            </a:r>
            <a:r>
              <a:rPr sz="1800" spc="-5" dirty="0">
                <a:latin typeface="Times New Roman"/>
                <a:cs typeface="Times New Roman"/>
              </a:rPr>
              <a:t>ьн</a:t>
            </a:r>
            <a:r>
              <a:rPr sz="1800" dirty="0">
                <a:latin typeface="Times New Roman"/>
                <a:cs typeface="Times New Roman"/>
              </a:rPr>
              <a:t>ой коор</a:t>
            </a:r>
            <a:r>
              <a:rPr sz="1800" spc="-5" dirty="0">
                <a:latin typeface="Times New Roman"/>
                <a:cs typeface="Times New Roman"/>
              </a:rPr>
              <a:t>дин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dirty="0">
                <a:latin typeface="Times New Roman"/>
                <a:cs typeface="Times New Roman"/>
              </a:rPr>
              <a:t>оро</a:t>
            </a:r>
            <a:r>
              <a:rPr sz="1800" spc="-5" dirty="0">
                <a:latin typeface="Times New Roman"/>
                <a:cs typeface="Times New Roman"/>
              </a:rPr>
              <a:t>дн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31172" y="3775455"/>
            <a:ext cx="2057399" cy="1942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31172" y="7091311"/>
            <a:ext cx="2057399" cy="1942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1367</Words>
  <Application>Microsoft Office PowerPoint</Application>
  <PresentationFormat>Произвольный</PresentationFormat>
  <Paragraphs>267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Аким</dc:creator>
  <cp:lastModifiedBy>Аким</cp:lastModifiedBy>
  <cp:revision>1</cp:revision>
  <dcterms:created xsi:type="dcterms:W3CDTF">2019-12-06T13:25:11Z</dcterms:created>
  <dcterms:modified xsi:type="dcterms:W3CDTF">2019-12-10T07:34:41Z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2019-12-06T00:00:00Z</vt:filetime>
  </property>
  <property fmtid="{D5CDD505-2E9C-101B-9397-08002B2CF9AE}" pid="3" name="LastSaved">
    <vt:filetime>2019-12-06T00:00:00Z</vt:filetime>
  </property>
</Properties>
</file>